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6" r:id="rId12"/>
    <p:sldId id="277" r:id="rId13"/>
    <p:sldId id="268" r:id="rId14"/>
    <p:sldId id="269" r:id="rId15"/>
    <p:sldId id="270" r:id="rId16"/>
    <p:sldId id="271" r:id="rId17"/>
    <p:sldId id="278" r:id="rId18"/>
    <p:sldId id="279" r:id="rId19"/>
    <p:sldId id="272" r:id="rId20"/>
    <p:sldId id="273" r:id="rId21"/>
    <p:sldId id="274" r:id="rId22"/>
    <p:sldId id="275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9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2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07850"/>
            </a:solidFill>
          </c:spPr>
          <c:invertIfNegative val="1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</c:v>
                </c:pt>
                <c:pt idx="1">
                  <c:v>58</c:v>
                </c:pt>
                <c:pt idx="2">
                  <c:v>73</c:v>
                </c:pt>
                <c:pt idx="3">
                  <c:v>89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EF34-234F-A648-83C9AE3C84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A90A4"/>
            </a:solidFill>
          </c:spPr>
          <c:invertIfNegative val="1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51</c:v>
                </c:pt>
                <c:pt idx="1">
                  <c:v>67</c:v>
                </c:pt>
                <c:pt idx="2">
                  <c:v>82</c:v>
                </c:pt>
                <c:pt idx="3">
                  <c:v>95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EF34-234F-A648-83C9AE3C8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7A7A7A"/>
                </a:solidFill>
                <a:latin typeface="Verdana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majorGridlines>
          <c:spPr>
            <a:ln w="6350">
              <a:solidFill>
                <a:srgbClr val="2A2A2A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7A7A7A"/>
                </a:solidFill>
                <a:latin typeface="Verdana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800">
              <a:solidFill>
                <a:srgbClr val="7A7A7A"/>
              </a:solidFill>
              <a:latin typeface="Verdana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Allocation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dPt>
            <c:idx val="0"/>
            <c:bubble3D val="0"/>
            <c:spPr>
              <a:solidFill>
                <a:srgbClr val="E07850"/>
              </a:solidFill>
            </c:spPr>
            <c:extLst>
              <c:ext xmlns:c16="http://schemas.microsoft.com/office/drawing/2014/chart" uri="{C3380CC4-5D6E-409C-BE32-E72D297353CC}">
                <c16:uniqueId val="{00000001-DEE8-B649-9F5B-C77847C1FFAA}"/>
              </c:ext>
            </c:extLst>
          </c:dPt>
          <c:dPt>
            <c:idx val="1"/>
            <c:bubble3D val="0"/>
            <c:spPr>
              <a:solidFill>
                <a:srgbClr val="4A90A4"/>
              </a:solidFill>
            </c:spPr>
            <c:extLst>
              <c:ext xmlns:c16="http://schemas.microsoft.com/office/drawing/2014/chart" uri="{C3380CC4-5D6E-409C-BE32-E72D297353CC}">
                <c16:uniqueId val="{00000003-DEE8-B649-9F5B-C77847C1FFAA}"/>
              </c:ext>
            </c:extLst>
          </c:dPt>
          <c:dPt>
            <c:idx val="2"/>
            <c:bubble3D val="0"/>
            <c:spPr>
              <a:solidFill>
                <a:srgbClr val="542988"/>
              </a:solidFill>
            </c:spPr>
            <c:extLst>
              <c:ext xmlns:c16="http://schemas.microsoft.com/office/drawing/2014/chart" uri="{C3380CC4-5D6E-409C-BE32-E72D297353CC}">
                <c16:uniqueId val="{00000005-DEE8-B649-9F5B-C77847C1FFAA}"/>
              </c:ext>
            </c:extLst>
          </c:dPt>
          <c:dPt>
            <c:idx val="3"/>
            <c:bubble3D val="0"/>
            <c:spPr>
              <a:solidFill>
                <a:srgbClr val="F8981D"/>
              </a:solidFill>
            </c:spPr>
            <c:extLst>
              <c:ext xmlns:c16="http://schemas.microsoft.com/office/drawing/2014/chart" uri="{C3380CC4-5D6E-409C-BE32-E72D297353CC}">
                <c16:uniqueId val="{00000007-DEE8-B649-9F5B-C77847C1FFAA}"/>
              </c:ext>
            </c:extLst>
          </c:dPt>
          <c:dPt>
            <c:idx val="4"/>
            <c:bubble3D val="0"/>
            <c:spPr>
              <a:solidFill>
                <a:srgbClr val="81C784"/>
              </a:solidFill>
            </c:spPr>
            <c:extLst>
              <c:ext xmlns:c16="http://schemas.microsoft.com/office/drawing/2014/chart" uri="{C3380CC4-5D6E-409C-BE32-E72D297353CC}">
                <c16:uniqueId val="{00000009-DEE8-B649-9F5B-C77847C1FFA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FBFBF4"/>
                    </a:solidFill>
                    <a:latin typeface="Verdana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Therapeutics</c:v>
                </c:pt>
                <c:pt idx="1">
                  <c:v>Patient Access</c:v>
                </c:pt>
                <c:pt idx="2">
                  <c:v>Research</c:v>
                </c:pt>
                <c:pt idx="3">
                  <c:v>Partnerships</c:v>
                </c:pt>
                <c:pt idx="4">
                  <c:v>Operations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12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E8-B649-9F5B-C77847C1FF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800">
              <a:solidFill>
                <a:srgbClr val="7A7A7A"/>
              </a:solidFill>
              <a:latin typeface="Verdana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07850"/>
            </a:solidFill>
          </c:spPr>
          <c:invertIfNegative val="1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</c:v>
                </c:pt>
                <c:pt idx="1">
                  <c:v>58</c:v>
                </c:pt>
                <c:pt idx="2">
                  <c:v>73</c:v>
                </c:pt>
                <c:pt idx="3">
                  <c:v>89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2C24-9048-9A50-40EBF9D639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A90A4"/>
            </a:solidFill>
          </c:spPr>
          <c:invertIfNegative val="1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51</c:v>
                </c:pt>
                <c:pt idx="1">
                  <c:v>67</c:v>
                </c:pt>
                <c:pt idx="2">
                  <c:v>82</c:v>
                </c:pt>
                <c:pt idx="3">
                  <c:v>95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C24-9048-9A50-40EBF9D63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7A7A7A"/>
                </a:solidFill>
                <a:latin typeface="Verdana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majorGridlines>
          <c:spPr>
            <a:ln w="6350">
              <a:solidFill>
                <a:srgbClr val="CCCCC4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7A7A7A"/>
                </a:solidFill>
                <a:latin typeface="Verdana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800">
              <a:solidFill>
                <a:srgbClr val="7A7A7A"/>
              </a:solidFill>
              <a:latin typeface="Verdana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1"/>
  <c:style val="2"/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dPt>
            <c:idx val="0"/>
            <c:bubble3D val="0"/>
            <c:spPr>
              <a:solidFill>
                <a:srgbClr val="E07850"/>
              </a:solidFill>
            </c:spPr>
            <c:extLst>
              <c:ext xmlns:c16="http://schemas.microsoft.com/office/drawing/2014/chart" uri="{C3380CC4-5D6E-409C-BE32-E72D297353CC}">
                <c16:uniqueId val="{00000001-1387-F346-8AA1-38F939D435B9}"/>
              </c:ext>
            </c:extLst>
          </c:dPt>
          <c:dPt>
            <c:idx val="1"/>
            <c:bubble3D val="0"/>
            <c:spPr>
              <a:solidFill>
                <a:srgbClr val="4A90A4"/>
              </a:solidFill>
            </c:spPr>
            <c:extLst>
              <c:ext xmlns:c16="http://schemas.microsoft.com/office/drawing/2014/chart" uri="{C3380CC4-5D6E-409C-BE32-E72D297353CC}">
                <c16:uniqueId val="{00000003-1387-F346-8AA1-38F939D435B9}"/>
              </c:ext>
            </c:extLst>
          </c:dPt>
          <c:dPt>
            <c:idx val="2"/>
            <c:bubble3D val="0"/>
            <c:spPr>
              <a:solidFill>
                <a:srgbClr val="542988"/>
              </a:solidFill>
            </c:spPr>
            <c:extLst>
              <c:ext xmlns:c16="http://schemas.microsoft.com/office/drawing/2014/chart" uri="{C3380CC4-5D6E-409C-BE32-E72D297353CC}">
                <c16:uniqueId val="{00000005-1387-F346-8AA1-38F939D435B9}"/>
              </c:ext>
            </c:extLst>
          </c:dPt>
          <c:dPt>
            <c:idx val="3"/>
            <c:bubble3D val="0"/>
            <c:spPr>
              <a:solidFill>
                <a:srgbClr val="F8981D"/>
              </a:solidFill>
            </c:spPr>
            <c:extLst>
              <c:ext xmlns:c16="http://schemas.microsoft.com/office/drawing/2014/chart" uri="{C3380CC4-5D6E-409C-BE32-E72D297353CC}">
                <c16:uniqueId val="{00000007-1387-F346-8AA1-38F939D435B9}"/>
              </c:ext>
            </c:extLst>
          </c:dPt>
          <c:dPt>
            <c:idx val="4"/>
            <c:bubble3D val="0"/>
            <c:spPr>
              <a:solidFill>
                <a:srgbClr val="81C784"/>
              </a:solidFill>
            </c:spPr>
            <c:extLst>
              <c:ext xmlns:c16="http://schemas.microsoft.com/office/drawing/2014/chart" uri="{C3380CC4-5D6E-409C-BE32-E72D297353CC}">
                <c16:uniqueId val="{00000009-1387-F346-8AA1-38F939D435B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A0A0A"/>
                    </a:solidFill>
                    <a:latin typeface="Verdana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Therapeutics</c:v>
                </c:pt>
                <c:pt idx="1">
                  <c:v>Patient Access</c:v>
                </c:pt>
                <c:pt idx="2">
                  <c:v>Research</c:v>
                </c:pt>
                <c:pt idx="3">
                  <c:v>Partnerships</c:v>
                </c:pt>
                <c:pt idx="4">
                  <c:v>Operations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12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87-F346-8AA1-38F939D435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800">
              <a:solidFill>
                <a:srgbClr val="7A7A7A"/>
              </a:solidFill>
              <a:latin typeface="Verdana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862BC-F004-784F-85C3-C16B9D51F7DF}" type="datetimeFigureOut">
              <a:rPr lang="en-US" smtClean="0"/>
              <a:t>4/27/26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3461A-FFB5-FA4E-A7EA-1164034F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Dark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erlay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>
              <a:alpha val="15000"/>
            </a:srgbClr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548640"/>
            <a:ext cx="1645920" cy="522427"/>
          </a:xfrm>
          <a:prstGeom prst="rect">
            <a:avLst/>
          </a:prstGeom>
        </p:spPr>
      </p:pic>
      <p:sp>
        <p:nvSpPr>
          <p:cNvPr id="4" name="Accent"/>
          <p:cNvSpPr/>
          <p:nvPr/>
        </p:nvSpPr>
        <p:spPr>
          <a:xfrm>
            <a:off x="731520" y="2371780"/>
            <a:ext cx="18288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ctrTitle" hasCustomPrompt="1"/>
          </p:nvPr>
        </p:nvSpPr>
        <p:spPr>
          <a:xfrm>
            <a:off x="731520" y="2646100"/>
            <a:ext cx="7315200" cy="128016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0000"/>
              </a:lnSpc>
              <a:defRPr lang="en-GB" sz="48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0000"/>
              </a:lnSpc>
              <a:defRPr lang="en-GB" sz="48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0000"/>
              </a:lnSpc>
              <a:defRPr lang="en-GB" sz="48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0000"/>
              </a:lnSpc>
              <a:defRPr lang="en-GB" sz="48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0000"/>
              </a:lnSpc>
              <a:defRPr lang="en-GB" sz="48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0000"/>
              </a:lnSpc>
            </a:pPr>
            <a:r>
              <a:rPr lang="en-GB" sz="4800" b="0" dirty="0">
                <a:solidFill>
                  <a:srgbClr val="FBFBF4"/>
                </a:solidFill>
                <a:latin typeface="Georgia"/>
              </a:rPr>
              <a:t>Presentation Title</a:t>
            </a:r>
          </a:p>
        </p:txBody>
      </p:sp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31520" y="4017700"/>
            <a:ext cx="5486400" cy="54864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30000"/>
              </a:lnSpc>
              <a:buNone/>
              <a:defRPr lang="en-GB" sz="18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30000"/>
              </a:lnSpc>
              <a:defRPr lang="en-GB" sz="18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30000"/>
              </a:lnSpc>
              <a:defRPr lang="en-GB" sz="18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30000"/>
              </a:lnSpc>
              <a:defRPr lang="en-GB" sz="18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30000"/>
              </a:lnSpc>
              <a:defRPr lang="en-GB" sz="18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30000"/>
              </a:lnSpc>
            </a:pPr>
            <a:r>
              <a:rPr lang="en-GB" sz="1800" b="0" dirty="0">
                <a:solidFill>
                  <a:srgbClr val="E07850"/>
                </a:solidFill>
                <a:latin typeface="Verdana"/>
              </a:rPr>
              <a:t>Subtitle or short description</a:t>
            </a:r>
          </a:p>
        </p:txBody>
      </p:sp>
      <p:sp>
        <p:nvSpPr>
          <p:cNvPr id="20" name="Date"/>
          <p:cNvSpPr>
            <a:spLocks noGrp="1"/>
          </p:cNvSpPr>
          <p:nvPr>
            <p:ph type="body" idx="10" hasCustomPrompt="1"/>
          </p:nvPr>
        </p:nvSpPr>
        <p:spPr>
          <a:xfrm>
            <a:off x="731520" y="4840660"/>
            <a:ext cx="3657600" cy="36576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200" b="0">
                <a:solidFill>
                  <a:schemeClr val="bg1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200" b="0" dirty="0">
                <a:solidFill>
                  <a:srgbClr val="7A7A7A"/>
                </a:solidFill>
                <a:latin typeface="Verdana"/>
              </a:rPr>
              <a:t>Presenter Name  |  Date</a:t>
            </a:r>
          </a:p>
        </p:txBody>
      </p:sp>
      <p:sp>
        <p:nvSpPr>
          <p:cNvPr id="7" name="Confidential">
            <a:extLst>
              <a:ext uri="{FF2B5EF4-FFF2-40B4-BE49-F238E27FC236}">
                <a16:creationId xmlns:a16="http://schemas.microsoft.com/office/drawing/2014/main" id="{76525A03-9022-53ED-0052-A0A034CB2CEB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6B43530C-CC5D-EE12-F42D-CB8274FACBCB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ight)">
    <p:bg>
      <p:bgPr>
        <a:solidFill>
          <a:srgbClr val="FB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731520" y="140400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SECTION</a:t>
            </a:r>
          </a:p>
        </p:txBody>
      </p:sp>
      <p:sp>
        <p:nvSpPr>
          <p:cNvPr id="3" name="Accent"/>
          <p:cNvSpPr/>
          <p:nvPr/>
        </p:nvSpPr>
        <p:spPr>
          <a:xfrm>
            <a:off x="731520" y="1674000"/>
            <a:ext cx="13716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2012400"/>
            <a:ext cx="5029200" cy="7200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5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1pPr>
            <a:lvl2pPr algn="l">
              <a:lnSpc>
                <a:spcPct val="115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2pPr>
            <a:lvl3pPr algn="l">
              <a:lnSpc>
                <a:spcPct val="115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3pPr>
            <a:lvl4pPr algn="l">
              <a:lnSpc>
                <a:spcPct val="115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4pPr>
            <a:lvl5pPr algn="l">
              <a:lnSpc>
                <a:spcPct val="115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5pPr>
          </a:lstStyle>
          <a:p>
            <a:pPr algn="l">
              <a:lnSpc>
                <a:spcPct val="115000"/>
              </a:lnSpc>
            </a:pPr>
            <a:r>
              <a:rPr lang="en-GB" sz="3200" b="0" dirty="0">
                <a:solidFill>
                  <a:srgbClr val="000000"/>
                </a:solidFill>
                <a:latin typeface="Georgia"/>
              </a:rPr>
              <a:t>Slide Heading</a:t>
            </a:r>
          </a:p>
        </p:txBody>
      </p:sp>
      <p:sp>
        <p:nvSpPr>
          <p:cNvPr id="11" name="Body"/>
          <p:cNvSpPr>
            <a:spLocks noGrp="1"/>
          </p:cNvSpPr>
          <p:nvPr>
            <p:ph type="body" idx="1" hasCustomPrompt="1"/>
          </p:nvPr>
        </p:nvSpPr>
        <p:spPr>
          <a:xfrm>
            <a:off x="731520" y="2872800"/>
            <a:ext cx="5029200" cy="2926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marL="0" indent="0" algn="l">
              <a:lnSpc>
                <a:spcPct val="16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6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Body text goes here. Use this area for your main content, supporting details, and key messages.</a:t>
            </a:r>
          </a:p>
        </p:txBody>
      </p:sp>
      <p:sp>
        <p:nvSpPr>
          <p:cNvPr id="5" name="Image">
            <a:extLst>
              <a:ext uri="{FF2B5EF4-FFF2-40B4-BE49-F238E27FC236}">
                <a16:creationId xmlns:a16="http://schemas.microsoft.com/office/drawing/2014/main" id="{D589D54C-9860-FE9D-993E-B83A3F6F73E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3680" y="863532"/>
            <a:ext cx="4937760" cy="5171508"/>
          </a:xfrm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  <p:txBody>
          <a:bodyPr anchor="ctr"/>
          <a:lstStyle>
            <a:lvl1pPr>
              <a:buNone/>
              <a:defRPr/>
            </a:lvl1pPr>
          </a:lstStyle>
          <a:p>
            <a:pPr algn="ctr"/>
            <a:r>
              <a:rPr lang="en-GB" sz="1200" dirty="0">
                <a:solidFill>
                  <a:srgbClr val="7A7A7A"/>
                </a:solidFill>
                <a:latin typeface="Verdana"/>
              </a:rPr>
              <a:t>Click icon to add image</a:t>
            </a:r>
          </a:p>
        </p:txBody>
      </p:sp>
      <p:sp>
        <p:nvSpPr>
          <p:cNvPr id="7" name="Confidential">
            <a:extLst>
              <a:ext uri="{FF2B5EF4-FFF2-40B4-BE49-F238E27FC236}">
                <a16:creationId xmlns:a16="http://schemas.microsoft.com/office/drawing/2014/main" id="{696C0461-AD22-F6D8-4D06-D7EB55573F2F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A2834360-3CD9-FA15-13F2-072C85F67839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mage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1" hasCustomPrompt="1"/>
          </p:nvPr>
        </p:nvSpPr>
        <p:spPr>
          <a:xfrm>
            <a:off x="6357257" y="0"/>
            <a:ext cx="5834743" cy="6858000"/>
          </a:xfrm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  <p:txBody>
          <a:bodyPr anchor="ctr"/>
          <a:lstStyle>
            <a:lvl1pPr>
              <a:buNone/>
              <a:defRPr/>
            </a:lvl1pPr>
          </a:lstStyle>
          <a:p>
            <a:pPr algn="ctr"/>
            <a:r>
              <a:rPr lang="en-GB" sz="1200" dirty="0">
                <a:solidFill>
                  <a:srgbClr val="7A7A7A"/>
                </a:solidFill>
                <a:latin typeface="Verdana"/>
              </a:rPr>
              <a:t>Click icon to add image</a:t>
            </a:r>
          </a:p>
        </p:txBody>
      </p:sp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731520" y="141218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SECTION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707585"/>
            <a:ext cx="5029200" cy="7200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5000"/>
              </a:lnSpc>
            </a:pPr>
            <a:r>
              <a:rPr lang="en-GB" sz="3200" b="0" dirty="0">
                <a:solidFill>
                  <a:srgbClr val="FBFBF4"/>
                </a:solidFill>
                <a:latin typeface="Georgia"/>
              </a:rPr>
              <a:t>Slide Heading</a:t>
            </a:r>
          </a:p>
        </p:txBody>
      </p:sp>
      <p:sp>
        <p:nvSpPr>
          <p:cNvPr id="11" name="Body"/>
          <p:cNvSpPr>
            <a:spLocks noGrp="1"/>
          </p:cNvSpPr>
          <p:nvPr>
            <p:ph type="body" idx="1" hasCustomPrompt="1"/>
          </p:nvPr>
        </p:nvSpPr>
        <p:spPr>
          <a:xfrm>
            <a:off x="731520" y="2569685"/>
            <a:ext cx="5029200" cy="2926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marL="0" indent="0" algn="l">
              <a:lnSpc>
                <a:spcPct val="160000"/>
              </a:lnSpc>
              <a:buFont typeface="Arial" panose="020B0604020202020204" pitchFamily="34" charset="0"/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6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Body text goes here. Use this area for your main content, supporting details, and key messages.</a:t>
            </a:r>
          </a:p>
        </p:txBody>
      </p:sp>
      <p:sp>
        <p:nvSpPr>
          <p:cNvPr id="3" name="Confidential">
            <a:extLst>
              <a:ext uri="{FF2B5EF4-FFF2-40B4-BE49-F238E27FC236}">
                <a16:creationId xmlns:a16="http://schemas.microsoft.com/office/drawing/2014/main" id="{8671F3CF-A2CA-0831-3B52-AD201E8A69C1}"/>
              </a:ext>
            </a:extLst>
          </p:cNvPr>
          <p:cNvSpPr/>
          <p:nvPr userDrawn="1"/>
        </p:nvSpPr>
        <p:spPr>
          <a:xfrm>
            <a:off x="731520" y="6172200"/>
            <a:ext cx="5364480" cy="29260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4" name="Legal">
            <a:extLst>
              <a:ext uri="{FF2B5EF4-FFF2-40B4-BE49-F238E27FC236}">
                <a16:creationId xmlns:a16="http://schemas.microsoft.com/office/drawing/2014/main" id="{D98F97ED-67B1-698F-BCA3-E456B828C351}"/>
              </a:ext>
            </a:extLst>
          </p:cNvPr>
          <p:cNvSpPr/>
          <p:nvPr userDrawn="1"/>
        </p:nvSpPr>
        <p:spPr>
          <a:xfrm>
            <a:off x="731520" y="6400800"/>
            <a:ext cx="5364480" cy="29260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  <p:extLst>
      <p:ext uri="{BB962C8B-B14F-4D97-AF65-F5344CB8AC3E}">
        <p14:creationId xmlns:p14="http://schemas.microsoft.com/office/powerpoint/2010/main" val="2212634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mage (Light)">
    <p:bg>
      <p:bgPr>
        <a:solidFill>
          <a:srgbClr val="FB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731520" y="140400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SECTION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707585"/>
            <a:ext cx="5029200" cy="7200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5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1pPr>
            <a:lvl2pPr algn="l">
              <a:lnSpc>
                <a:spcPct val="115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2pPr>
            <a:lvl3pPr algn="l">
              <a:lnSpc>
                <a:spcPct val="115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3pPr>
            <a:lvl4pPr algn="l">
              <a:lnSpc>
                <a:spcPct val="115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4pPr>
            <a:lvl5pPr algn="l">
              <a:lnSpc>
                <a:spcPct val="115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5pPr>
          </a:lstStyle>
          <a:p>
            <a:pPr algn="l">
              <a:lnSpc>
                <a:spcPct val="115000"/>
              </a:lnSpc>
            </a:pPr>
            <a:r>
              <a:rPr lang="en-GB" sz="3200" b="0" dirty="0">
                <a:solidFill>
                  <a:srgbClr val="000000"/>
                </a:solidFill>
                <a:latin typeface="Georgia"/>
              </a:rPr>
              <a:t>Slide Heading</a:t>
            </a:r>
          </a:p>
        </p:txBody>
      </p:sp>
      <p:sp>
        <p:nvSpPr>
          <p:cNvPr id="11" name="Body"/>
          <p:cNvSpPr>
            <a:spLocks noGrp="1"/>
          </p:cNvSpPr>
          <p:nvPr>
            <p:ph type="body" idx="1" hasCustomPrompt="1"/>
          </p:nvPr>
        </p:nvSpPr>
        <p:spPr>
          <a:xfrm>
            <a:off x="731520" y="2567985"/>
            <a:ext cx="5029200" cy="2926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marL="0" indent="0" algn="l">
              <a:lnSpc>
                <a:spcPct val="16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6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Body text goes here. Use this area for your main content, supporting details, and key messages.</a:t>
            </a:r>
          </a:p>
        </p:txBody>
      </p:sp>
      <p:sp>
        <p:nvSpPr>
          <p:cNvPr id="6" name="Image">
            <a:extLst>
              <a:ext uri="{FF2B5EF4-FFF2-40B4-BE49-F238E27FC236}">
                <a16:creationId xmlns:a16="http://schemas.microsoft.com/office/drawing/2014/main" id="{151874DA-6266-3F3E-50A6-77586C0776EE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357257" y="0"/>
            <a:ext cx="5834743" cy="6858000"/>
          </a:xfrm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  <p:txBody>
          <a:bodyPr anchor="ctr"/>
          <a:lstStyle>
            <a:lvl1pPr>
              <a:buNone/>
              <a:defRPr/>
            </a:lvl1pPr>
          </a:lstStyle>
          <a:p>
            <a:pPr algn="ctr"/>
            <a:r>
              <a:rPr lang="en-GB" sz="1200" dirty="0">
                <a:solidFill>
                  <a:srgbClr val="7A7A7A"/>
                </a:solidFill>
                <a:latin typeface="Verdana"/>
              </a:rPr>
              <a:t>Click icon to add image</a:t>
            </a:r>
          </a:p>
        </p:txBody>
      </p:sp>
      <p:sp>
        <p:nvSpPr>
          <p:cNvPr id="3" name="Confidential">
            <a:extLst>
              <a:ext uri="{FF2B5EF4-FFF2-40B4-BE49-F238E27FC236}">
                <a16:creationId xmlns:a16="http://schemas.microsoft.com/office/drawing/2014/main" id="{ABDF167A-69EF-4CA5-AA75-9A6D1F664E8B}"/>
              </a:ext>
            </a:extLst>
          </p:cNvPr>
          <p:cNvSpPr/>
          <p:nvPr userDrawn="1"/>
        </p:nvSpPr>
        <p:spPr>
          <a:xfrm>
            <a:off x="731520" y="6251713"/>
            <a:ext cx="5364480" cy="213095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4" name="Legal">
            <a:extLst>
              <a:ext uri="{FF2B5EF4-FFF2-40B4-BE49-F238E27FC236}">
                <a16:creationId xmlns:a16="http://schemas.microsoft.com/office/drawing/2014/main" id="{FEB8F5D6-61E4-EF2E-C99E-EBB6DB1155DD}"/>
              </a:ext>
            </a:extLst>
          </p:cNvPr>
          <p:cNvSpPr/>
          <p:nvPr userDrawn="1"/>
        </p:nvSpPr>
        <p:spPr>
          <a:xfrm>
            <a:off x="731520" y="6480313"/>
            <a:ext cx="5364480" cy="213095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  <p:extLst>
      <p:ext uri="{BB962C8B-B14F-4D97-AF65-F5344CB8AC3E}">
        <p14:creationId xmlns:p14="http://schemas.microsoft.com/office/powerpoint/2010/main" val="662307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1"/>
          </p:nvPr>
        </p:nvSpPr>
        <p:spPr>
          <a:xfrm>
            <a:off x="731520" y="1224000"/>
            <a:ext cx="4937760" cy="4721478"/>
          </a:xfrm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en-GB" sz="1200">
                <a:solidFill>
                  <a:srgbClr val="7A7A7A"/>
                </a:solidFill>
                <a:latin typeface="Verdana"/>
              </a:rPr>
              <a:t>Click icon to add image</a:t>
            </a:r>
          </a:p>
        </p:txBody>
      </p:sp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6400800" y="140400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Font typeface="+mj-lt"/>
              <a:buNone/>
              <a:defRPr lang="en-GB" sz="10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SECTION</a:t>
            </a:r>
          </a:p>
        </p:txBody>
      </p:sp>
      <p:sp>
        <p:nvSpPr>
          <p:cNvPr id="3" name="Accent"/>
          <p:cNvSpPr/>
          <p:nvPr/>
        </p:nvSpPr>
        <p:spPr>
          <a:xfrm>
            <a:off x="6400800" y="1674000"/>
            <a:ext cx="13716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6400800" y="2011680"/>
            <a:ext cx="5029200" cy="7200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5000"/>
              </a:lnSpc>
            </a:pPr>
            <a:r>
              <a:rPr lang="en-GB" sz="3200" b="0" dirty="0">
                <a:solidFill>
                  <a:srgbClr val="FBFBF4"/>
                </a:solidFill>
                <a:latin typeface="Georgia"/>
              </a:rPr>
              <a:t>Slide Heading</a:t>
            </a:r>
          </a:p>
        </p:txBody>
      </p:sp>
      <p:sp>
        <p:nvSpPr>
          <p:cNvPr id="11" name="Body"/>
          <p:cNvSpPr>
            <a:spLocks noGrp="1"/>
          </p:cNvSpPr>
          <p:nvPr>
            <p:ph type="body" idx="1" hasCustomPrompt="1"/>
          </p:nvPr>
        </p:nvSpPr>
        <p:spPr>
          <a:xfrm>
            <a:off x="6400800" y="2872800"/>
            <a:ext cx="5029200" cy="30175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marL="0" indent="0" algn="l">
              <a:lnSpc>
                <a:spcPct val="16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6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Body text goes here. Use this area for your main content, supporting details, and key messages.</a:t>
            </a:r>
          </a:p>
        </p:txBody>
      </p:sp>
      <p:sp>
        <p:nvSpPr>
          <p:cNvPr id="4" name="Confidential">
            <a:extLst>
              <a:ext uri="{FF2B5EF4-FFF2-40B4-BE49-F238E27FC236}">
                <a16:creationId xmlns:a16="http://schemas.microsoft.com/office/drawing/2014/main" id="{AD895E9F-170F-EEA5-E142-1EA8A04DAD2B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5" name="Legal">
            <a:extLst>
              <a:ext uri="{FF2B5EF4-FFF2-40B4-BE49-F238E27FC236}">
                <a16:creationId xmlns:a16="http://schemas.microsoft.com/office/drawing/2014/main" id="{FD23806D-3CEF-CF51-4702-ABB3D31DBDC6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Light)">
    <p:bg>
      <p:bgPr>
        <a:solidFill>
          <a:srgbClr val="FB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1"/>
          </p:nvPr>
        </p:nvSpPr>
        <p:spPr>
          <a:xfrm>
            <a:off x="731520" y="1224000"/>
            <a:ext cx="4937760" cy="4691113"/>
          </a:xfrm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en-GB" sz="1200">
                <a:solidFill>
                  <a:srgbClr val="7A7A7A"/>
                </a:solidFill>
                <a:latin typeface="Verdana"/>
              </a:rPr>
              <a:t>Click icon to add image</a:t>
            </a:r>
          </a:p>
        </p:txBody>
      </p:sp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6400800" y="140400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SECTION</a:t>
            </a:r>
          </a:p>
        </p:txBody>
      </p:sp>
      <p:sp>
        <p:nvSpPr>
          <p:cNvPr id="3" name="Accent"/>
          <p:cNvSpPr/>
          <p:nvPr/>
        </p:nvSpPr>
        <p:spPr>
          <a:xfrm>
            <a:off x="6400800" y="1674000"/>
            <a:ext cx="13716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6400800" y="2011680"/>
            <a:ext cx="5029200" cy="7200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5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1pPr>
            <a:lvl2pPr algn="l">
              <a:lnSpc>
                <a:spcPct val="115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2pPr>
            <a:lvl3pPr algn="l">
              <a:lnSpc>
                <a:spcPct val="115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3pPr>
            <a:lvl4pPr algn="l">
              <a:lnSpc>
                <a:spcPct val="115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4pPr>
            <a:lvl5pPr algn="l">
              <a:lnSpc>
                <a:spcPct val="115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5pPr>
          </a:lstStyle>
          <a:p>
            <a:pPr algn="l">
              <a:lnSpc>
                <a:spcPct val="115000"/>
              </a:lnSpc>
            </a:pPr>
            <a:r>
              <a:rPr lang="en-GB" sz="3200" b="0" dirty="0">
                <a:solidFill>
                  <a:srgbClr val="000000"/>
                </a:solidFill>
                <a:latin typeface="Georgia"/>
              </a:rPr>
              <a:t>Slide Heading</a:t>
            </a:r>
          </a:p>
        </p:txBody>
      </p:sp>
      <p:sp>
        <p:nvSpPr>
          <p:cNvPr id="11" name="Body"/>
          <p:cNvSpPr>
            <a:spLocks noGrp="1"/>
          </p:cNvSpPr>
          <p:nvPr>
            <p:ph type="body" idx="1" hasCustomPrompt="1"/>
          </p:nvPr>
        </p:nvSpPr>
        <p:spPr>
          <a:xfrm>
            <a:off x="6400800" y="2872800"/>
            <a:ext cx="5029200" cy="30175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marL="0" indent="0" algn="l">
              <a:lnSpc>
                <a:spcPct val="16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6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Body text goes here. Use this area for your main content, supporting details, and key messages.</a:t>
            </a:r>
          </a:p>
        </p:txBody>
      </p:sp>
      <p:sp>
        <p:nvSpPr>
          <p:cNvPr id="4" name="Confidential">
            <a:extLst>
              <a:ext uri="{FF2B5EF4-FFF2-40B4-BE49-F238E27FC236}">
                <a16:creationId xmlns:a16="http://schemas.microsoft.com/office/drawing/2014/main" id="{915BBC11-D311-E476-DA2C-CD664012456E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5" name="Legal">
            <a:extLst>
              <a:ext uri="{FF2B5EF4-FFF2-40B4-BE49-F238E27FC236}">
                <a16:creationId xmlns:a16="http://schemas.microsoft.com/office/drawing/2014/main" id="{43560A27-2029-9D4C-B502-8AAE46BFD4F3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731520" y="118872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SECTION</a:t>
            </a:r>
          </a:p>
        </p:txBody>
      </p:sp>
      <p:sp>
        <p:nvSpPr>
          <p:cNvPr id="3" name="Accent"/>
          <p:cNvSpPr/>
          <p:nvPr/>
        </p:nvSpPr>
        <p:spPr>
          <a:xfrm>
            <a:off x="731520" y="1600200"/>
            <a:ext cx="137160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828800"/>
            <a:ext cx="7315200" cy="640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0000"/>
              </a:lnSpc>
            </a:pPr>
            <a:r>
              <a:rPr lang="en-GB" sz="3200" b="0" dirty="0">
                <a:solidFill>
                  <a:srgbClr val="FBFBF4"/>
                </a:solidFill>
                <a:latin typeface="Georgia"/>
              </a:rPr>
              <a:t>Section Heading</a:t>
            </a:r>
          </a:p>
        </p:txBody>
      </p:sp>
      <p:sp>
        <p:nvSpPr>
          <p:cNvPr id="4" name="Card 1"/>
          <p:cNvSpPr/>
          <p:nvPr/>
        </p:nvSpPr>
        <p:spPr>
          <a:xfrm>
            <a:off x="731520" y="2834640"/>
            <a:ext cx="3291840" cy="3237453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Accent 1"/>
          <p:cNvSpPr/>
          <p:nvPr/>
        </p:nvSpPr>
        <p:spPr>
          <a:xfrm>
            <a:off x="1005840" y="3108960"/>
            <a:ext cx="109728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" name="Card 1 Title"/>
          <p:cNvSpPr>
            <a:spLocks noGrp="1"/>
          </p:cNvSpPr>
          <p:nvPr>
            <p:ph type="body" idx="20" hasCustomPrompt="1"/>
          </p:nvPr>
        </p:nvSpPr>
        <p:spPr>
          <a:xfrm>
            <a:off x="1005840" y="3337560"/>
            <a:ext cx="2743200" cy="4114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20000"/>
              </a:lnSpc>
              <a:buNone/>
              <a:defRPr lang="en-GB" sz="1600" b="1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20000"/>
              </a:lnSpc>
            </a:pPr>
            <a:r>
              <a:rPr lang="en-GB" sz="1600" b="1" dirty="0">
                <a:solidFill>
                  <a:srgbClr val="FBFBF4"/>
                </a:solidFill>
                <a:latin typeface="Georgia"/>
              </a:rPr>
              <a:t>Card Title 1</a:t>
            </a:r>
          </a:p>
        </p:txBody>
      </p:sp>
      <p:sp>
        <p:nvSpPr>
          <p:cNvPr id="31" name="Card 1 Body"/>
          <p:cNvSpPr>
            <a:spLocks noGrp="1"/>
          </p:cNvSpPr>
          <p:nvPr>
            <p:ph type="body" idx="21" hasCustomPrompt="1"/>
          </p:nvPr>
        </p:nvSpPr>
        <p:spPr>
          <a:xfrm>
            <a:off x="1005840" y="3749039"/>
            <a:ext cx="2743200" cy="2129903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50000"/>
              </a:lnSpc>
              <a:buNone/>
              <a:defRPr lang="en-GB" sz="11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GB" sz="1100" b="0" dirty="0">
                <a:solidFill>
                  <a:srgbClr val="7A7A7A"/>
                </a:solidFill>
                <a:latin typeface="Verdana"/>
              </a:rPr>
              <a:t>Card description text goes here.</a:t>
            </a:r>
          </a:p>
        </p:txBody>
      </p:sp>
      <p:sp>
        <p:nvSpPr>
          <p:cNvPr id="6" name="Card 2"/>
          <p:cNvSpPr/>
          <p:nvPr/>
        </p:nvSpPr>
        <p:spPr>
          <a:xfrm>
            <a:off x="4480559" y="2834640"/>
            <a:ext cx="3291840" cy="3237453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Accent 2"/>
          <p:cNvSpPr/>
          <p:nvPr/>
        </p:nvSpPr>
        <p:spPr>
          <a:xfrm>
            <a:off x="4754879" y="3108960"/>
            <a:ext cx="109728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" name="Card 2 Title"/>
          <p:cNvSpPr>
            <a:spLocks noGrp="1"/>
          </p:cNvSpPr>
          <p:nvPr>
            <p:ph type="body" idx="22" hasCustomPrompt="1"/>
          </p:nvPr>
        </p:nvSpPr>
        <p:spPr>
          <a:xfrm>
            <a:off x="4754879" y="3337560"/>
            <a:ext cx="2743200" cy="4114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20000"/>
              </a:lnSpc>
              <a:buNone/>
              <a:defRPr lang="en-GB" sz="1600" b="1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20000"/>
              </a:lnSpc>
            </a:pPr>
            <a:r>
              <a:rPr lang="en-GB" sz="1600" b="1" dirty="0">
                <a:solidFill>
                  <a:srgbClr val="FBFBF4"/>
                </a:solidFill>
                <a:latin typeface="Georgia"/>
              </a:rPr>
              <a:t>Card Title 2</a:t>
            </a:r>
          </a:p>
        </p:txBody>
      </p:sp>
      <p:sp>
        <p:nvSpPr>
          <p:cNvPr id="33" name="Card 2 Body"/>
          <p:cNvSpPr>
            <a:spLocks noGrp="1"/>
          </p:cNvSpPr>
          <p:nvPr>
            <p:ph type="body" idx="23" hasCustomPrompt="1"/>
          </p:nvPr>
        </p:nvSpPr>
        <p:spPr>
          <a:xfrm>
            <a:off x="4754879" y="3749039"/>
            <a:ext cx="2743200" cy="2129903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50000"/>
              </a:lnSpc>
              <a:buNone/>
              <a:defRPr lang="en-GB" sz="11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GB" sz="1100" b="0" dirty="0">
                <a:solidFill>
                  <a:srgbClr val="7A7A7A"/>
                </a:solidFill>
                <a:latin typeface="Verdana"/>
              </a:rPr>
              <a:t>Card description text goes here.</a:t>
            </a:r>
          </a:p>
        </p:txBody>
      </p:sp>
      <p:sp>
        <p:nvSpPr>
          <p:cNvPr id="8" name="Card 3"/>
          <p:cNvSpPr/>
          <p:nvPr/>
        </p:nvSpPr>
        <p:spPr>
          <a:xfrm>
            <a:off x="8229600" y="2834640"/>
            <a:ext cx="3291840" cy="3237453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Accent 3"/>
          <p:cNvSpPr/>
          <p:nvPr/>
        </p:nvSpPr>
        <p:spPr>
          <a:xfrm>
            <a:off x="8503920" y="3108960"/>
            <a:ext cx="109728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4" name="Card 3 Title"/>
          <p:cNvSpPr>
            <a:spLocks noGrp="1"/>
          </p:cNvSpPr>
          <p:nvPr>
            <p:ph type="body" idx="24" hasCustomPrompt="1"/>
          </p:nvPr>
        </p:nvSpPr>
        <p:spPr>
          <a:xfrm>
            <a:off x="8503920" y="3337560"/>
            <a:ext cx="2743200" cy="4114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20000"/>
              </a:lnSpc>
              <a:buNone/>
              <a:defRPr lang="en-GB" sz="1600" b="1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20000"/>
              </a:lnSpc>
              <a:defRPr lang="en-GB" sz="1600" b="1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20000"/>
              </a:lnSpc>
            </a:pPr>
            <a:r>
              <a:rPr lang="en-GB" sz="1600" b="1" dirty="0">
                <a:solidFill>
                  <a:srgbClr val="FBFBF4"/>
                </a:solidFill>
                <a:latin typeface="Georgia"/>
              </a:rPr>
              <a:t>Card Title 3</a:t>
            </a:r>
          </a:p>
        </p:txBody>
      </p:sp>
      <p:sp>
        <p:nvSpPr>
          <p:cNvPr id="35" name="Card 3 Body"/>
          <p:cNvSpPr>
            <a:spLocks noGrp="1"/>
          </p:cNvSpPr>
          <p:nvPr>
            <p:ph type="body" idx="25" hasCustomPrompt="1"/>
          </p:nvPr>
        </p:nvSpPr>
        <p:spPr>
          <a:xfrm>
            <a:off x="8503920" y="3749039"/>
            <a:ext cx="2743200" cy="2129903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50000"/>
              </a:lnSpc>
              <a:buNone/>
              <a:defRPr lang="en-GB" sz="11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GB" sz="1100" b="0" dirty="0">
                <a:solidFill>
                  <a:srgbClr val="7A7A7A"/>
                </a:solidFill>
                <a:latin typeface="Verdana"/>
              </a:rPr>
              <a:t>Card description text goes here.</a:t>
            </a:r>
          </a:p>
        </p:txBody>
      </p:sp>
      <p:sp>
        <p:nvSpPr>
          <p:cNvPr id="11" name="Confidential">
            <a:extLst>
              <a:ext uri="{FF2B5EF4-FFF2-40B4-BE49-F238E27FC236}">
                <a16:creationId xmlns:a16="http://schemas.microsoft.com/office/drawing/2014/main" id="{48991CA1-40E7-2F72-3243-03DE92235BBF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12" name="Legal">
            <a:extLst>
              <a:ext uri="{FF2B5EF4-FFF2-40B4-BE49-F238E27FC236}">
                <a16:creationId xmlns:a16="http://schemas.microsoft.com/office/drawing/2014/main" id="{F388DAF5-F2A2-5F3A-76EC-9E7ED2132663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(Light)">
    <p:bg>
      <p:bgPr>
        <a:solidFill>
          <a:srgbClr val="FB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731520" y="118872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SECTION</a:t>
            </a:r>
          </a:p>
        </p:txBody>
      </p:sp>
      <p:sp>
        <p:nvSpPr>
          <p:cNvPr id="3" name="Accent"/>
          <p:cNvSpPr/>
          <p:nvPr/>
        </p:nvSpPr>
        <p:spPr>
          <a:xfrm>
            <a:off x="731520" y="1600200"/>
            <a:ext cx="137160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828800"/>
            <a:ext cx="7315200" cy="640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0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1pPr>
            <a:lvl2pPr algn="l">
              <a:lnSpc>
                <a:spcPct val="110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2pPr>
            <a:lvl3pPr algn="l">
              <a:lnSpc>
                <a:spcPct val="110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3pPr>
            <a:lvl4pPr algn="l">
              <a:lnSpc>
                <a:spcPct val="110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4pPr>
            <a:lvl5pPr algn="l">
              <a:lnSpc>
                <a:spcPct val="110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5pPr>
          </a:lstStyle>
          <a:p>
            <a:pPr algn="l">
              <a:lnSpc>
                <a:spcPct val="110000"/>
              </a:lnSpc>
            </a:pPr>
            <a:r>
              <a:rPr lang="en-GB" sz="3200" b="0" dirty="0">
                <a:solidFill>
                  <a:srgbClr val="000000"/>
                </a:solidFill>
                <a:latin typeface="Georgia"/>
              </a:rPr>
              <a:t>Section Heading</a:t>
            </a:r>
          </a:p>
        </p:txBody>
      </p:sp>
      <p:sp>
        <p:nvSpPr>
          <p:cNvPr id="4" name="Card 1"/>
          <p:cNvSpPr/>
          <p:nvPr/>
        </p:nvSpPr>
        <p:spPr>
          <a:xfrm>
            <a:off x="731520" y="2834640"/>
            <a:ext cx="3291840" cy="3207994"/>
          </a:xfrm>
          <a:prstGeom prst="rect">
            <a:avLst/>
          </a:prstGeom>
          <a:solidFill>
            <a:srgbClr val="FFFFFF"/>
          </a:solidFill>
          <a:ln w="9525">
            <a:solidFill>
              <a:srgbClr val="E8E8E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Accent 1"/>
          <p:cNvSpPr/>
          <p:nvPr/>
        </p:nvSpPr>
        <p:spPr>
          <a:xfrm>
            <a:off x="1005840" y="3108960"/>
            <a:ext cx="109728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" name="Card 1 Title"/>
          <p:cNvSpPr>
            <a:spLocks noGrp="1"/>
          </p:cNvSpPr>
          <p:nvPr>
            <p:ph type="body" idx="20" hasCustomPrompt="1"/>
          </p:nvPr>
        </p:nvSpPr>
        <p:spPr>
          <a:xfrm>
            <a:off x="1005840" y="3337560"/>
            <a:ext cx="2743200" cy="4114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20000"/>
              </a:lnSpc>
              <a:buNone/>
              <a:defRPr lang="en-GB" sz="1600" b="1">
                <a:solidFill>
                  <a:srgbClr val="000000"/>
                </a:solidFill>
                <a:latin typeface="Georgia"/>
              </a:defRPr>
            </a:lvl1pPr>
            <a:lvl2pPr algn="l">
              <a:lnSpc>
                <a:spcPct val="120000"/>
              </a:lnSpc>
              <a:defRPr lang="en-GB" sz="1600" b="1">
                <a:solidFill>
                  <a:srgbClr val="000000"/>
                </a:solidFill>
                <a:latin typeface="Georgia"/>
              </a:defRPr>
            </a:lvl2pPr>
            <a:lvl3pPr algn="l">
              <a:lnSpc>
                <a:spcPct val="120000"/>
              </a:lnSpc>
              <a:defRPr lang="en-GB" sz="1600" b="1">
                <a:solidFill>
                  <a:srgbClr val="000000"/>
                </a:solidFill>
                <a:latin typeface="Georgia"/>
              </a:defRPr>
            </a:lvl3pPr>
            <a:lvl4pPr algn="l">
              <a:lnSpc>
                <a:spcPct val="120000"/>
              </a:lnSpc>
              <a:defRPr lang="en-GB" sz="1600" b="1">
                <a:solidFill>
                  <a:srgbClr val="000000"/>
                </a:solidFill>
                <a:latin typeface="Georgia"/>
              </a:defRPr>
            </a:lvl4pPr>
            <a:lvl5pPr algn="l">
              <a:lnSpc>
                <a:spcPct val="120000"/>
              </a:lnSpc>
              <a:defRPr lang="en-GB" sz="1600" b="1">
                <a:solidFill>
                  <a:srgbClr val="000000"/>
                </a:solidFill>
                <a:latin typeface="Georgia"/>
              </a:defRPr>
            </a:lvl5pPr>
          </a:lstStyle>
          <a:p>
            <a:pPr algn="l">
              <a:lnSpc>
                <a:spcPct val="120000"/>
              </a:lnSpc>
            </a:pPr>
            <a:r>
              <a:rPr lang="en-GB" sz="1600" b="1" dirty="0">
                <a:solidFill>
                  <a:srgbClr val="000000"/>
                </a:solidFill>
                <a:latin typeface="Georgia"/>
              </a:rPr>
              <a:t>Card Title 1</a:t>
            </a:r>
          </a:p>
        </p:txBody>
      </p:sp>
      <p:sp>
        <p:nvSpPr>
          <p:cNvPr id="31" name="Card 1 Body"/>
          <p:cNvSpPr>
            <a:spLocks noGrp="1"/>
          </p:cNvSpPr>
          <p:nvPr>
            <p:ph type="body" idx="21" hasCustomPrompt="1"/>
          </p:nvPr>
        </p:nvSpPr>
        <p:spPr>
          <a:xfrm>
            <a:off x="1005840" y="3749039"/>
            <a:ext cx="2743200" cy="2110522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50000"/>
              </a:lnSpc>
              <a:buNone/>
              <a:defRPr lang="en-GB" sz="11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GB" sz="1100" b="0" dirty="0">
                <a:solidFill>
                  <a:srgbClr val="7A7A7A"/>
                </a:solidFill>
                <a:latin typeface="Verdana"/>
              </a:rPr>
              <a:t>Card description text goes here.</a:t>
            </a:r>
          </a:p>
        </p:txBody>
      </p:sp>
      <p:sp>
        <p:nvSpPr>
          <p:cNvPr id="6" name="Card 2"/>
          <p:cNvSpPr/>
          <p:nvPr/>
        </p:nvSpPr>
        <p:spPr>
          <a:xfrm>
            <a:off x="4480559" y="2834640"/>
            <a:ext cx="3291840" cy="3207994"/>
          </a:xfrm>
          <a:prstGeom prst="rect">
            <a:avLst/>
          </a:prstGeom>
          <a:solidFill>
            <a:srgbClr val="FFFFFF"/>
          </a:solidFill>
          <a:ln w="9525">
            <a:solidFill>
              <a:srgbClr val="E8E8E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Accent 2"/>
          <p:cNvSpPr/>
          <p:nvPr/>
        </p:nvSpPr>
        <p:spPr>
          <a:xfrm>
            <a:off x="4754879" y="3108960"/>
            <a:ext cx="109728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" name="Card 2 Title"/>
          <p:cNvSpPr>
            <a:spLocks noGrp="1"/>
          </p:cNvSpPr>
          <p:nvPr>
            <p:ph type="body" idx="22" hasCustomPrompt="1"/>
          </p:nvPr>
        </p:nvSpPr>
        <p:spPr>
          <a:xfrm>
            <a:off x="4754879" y="3337560"/>
            <a:ext cx="2743200" cy="4114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20000"/>
              </a:lnSpc>
              <a:buNone/>
              <a:defRPr lang="en-GB" sz="1600" b="1">
                <a:solidFill>
                  <a:srgbClr val="000000"/>
                </a:solidFill>
                <a:latin typeface="Georgia"/>
              </a:defRPr>
            </a:lvl1pPr>
            <a:lvl2pPr algn="l">
              <a:lnSpc>
                <a:spcPct val="120000"/>
              </a:lnSpc>
              <a:defRPr lang="en-GB" sz="1600" b="1">
                <a:solidFill>
                  <a:srgbClr val="000000"/>
                </a:solidFill>
                <a:latin typeface="Georgia"/>
              </a:defRPr>
            </a:lvl2pPr>
            <a:lvl3pPr algn="l">
              <a:lnSpc>
                <a:spcPct val="120000"/>
              </a:lnSpc>
              <a:defRPr lang="en-GB" sz="1600" b="1">
                <a:solidFill>
                  <a:srgbClr val="000000"/>
                </a:solidFill>
                <a:latin typeface="Georgia"/>
              </a:defRPr>
            </a:lvl3pPr>
            <a:lvl4pPr algn="l">
              <a:lnSpc>
                <a:spcPct val="120000"/>
              </a:lnSpc>
              <a:defRPr lang="en-GB" sz="1600" b="1">
                <a:solidFill>
                  <a:srgbClr val="000000"/>
                </a:solidFill>
                <a:latin typeface="Georgia"/>
              </a:defRPr>
            </a:lvl4pPr>
            <a:lvl5pPr algn="l">
              <a:lnSpc>
                <a:spcPct val="120000"/>
              </a:lnSpc>
              <a:defRPr lang="en-GB" sz="1600" b="1">
                <a:solidFill>
                  <a:srgbClr val="000000"/>
                </a:solidFill>
                <a:latin typeface="Georgia"/>
              </a:defRPr>
            </a:lvl5pPr>
          </a:lstStyle>
          <a:p>
            <a:pPr algn="l">
              <a:lnSpc>
                <a:spcPct val="120000"/>
              </a:lnSpc>
            </a:pPr>
            <a:r>
              <a:rPr lang="en-GB" sz="1600" b="1" dirty="0">
                <a:solidFill>
                  <a:srgbClr val="000000"/>
                </a:solidFill>
                <a:latin typeface="Georgia"/>
              </a:rPr>
              <a:t>Card Title 2</a:t>
            </a:r>
          </a:p>
        </p:txBody>
      </p:sp>
      <p:sp>
        <p:nvSpPr>
          <p:cNvPr id="33" name="Card 2 Body"/>
          <p:cNvSpPr>
            <a:spLocks noGrp="1"/>
          </p:cNvSpPr>
          <p:nvPr>
            <p:ph type="body" idx="23" hasCustomPrompt="1"/>
          </p:nvPr>
        </p:nvSpPr>
        <p:spPr>
          <a:xfrm>
            <a:off x="4754879" y="3749039"/>
            <a:ext cx="2743200" cy="2110522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50000"/>
              </a:lnSpc>
              <a:buNone/>
              <a:defRPr lang="en-GB" sz="11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GB" sz="1100" b="0" dirty="0">
                <a:solidFill>
                  <a:srgbClr val="7A7A7A"/>
                </a:solidFill>
                <a:latin typeface="Verdana"/>
              </a:rPr>
              <a:t>Card description text goes here.</a:t>
            </a:r>
          </a:p>
        </p:txBody>
      </p:sp>
      <p:sp>
        <p:nvSpPr>
          <p:cNvPr id="8" name="Card 3"/>
          <p:cNvSpPr/>
          <p:nvPr/>
        </p:nvSpPr>
        <p:spPr>
          <a:xfrm>
            <a:off x="8229600" y="2834640"/>
            <a:ext cx="3291840" cy="3207994"/>
          </a:xfrm>
          <a:prstGeom prst="rect">
            <a:avLst/>
          </a:prstGeom>
          <a:solidFill>
            <a:srgbClr val="FFFFFF"/>
          </a:solidFill>
          <a:ln w="9525">
            <a:solidFill>
              <a:srgbClr val="E8E8E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Accent 3"/>
          <p:cNvSpPr/>
          <p:nvPr/>
        </p:nvSpPr>
        <p:spPr>
          <a:xfrm>
            <a:off x="8503920" y="3108960"/>
            <a:ext cx="109728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4" name="Card 3 Title"/>
          <p:cNvSpPr>
            <a:spLocks noGrp="1"/>
          </p:cNvSpPr>
          <p:nvPr>
            <p:ph type="body" idx="24" hasCustomPrompt="1"/>
          </p:nvPr>
        </p:nvSpPr>
        <p:spPr>
          <a:xfrm>
            <a:off x="8503920" y="3337560"/>
            <a:ext cx="2743200" cy="4114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20000"/>
              </a:lnSpc>
              <a:buNone/>
              <a:defRPr lang="en-GB" sz="1600" b="1">
                <a:solidFill>
                  <a:srgbClr val="000000"/>
                </a:solidFill>
                <a:latin typeface="Georgia"/>
              </a:defRPr>
            </a:lvl1pPr>
            <a:lvl2pPr algn="l">
              <a:lnSpc>
                <a:spcPct val="120000"/>
              </a:lnSpc>
              <a:defRPr lang="en-GB" sz="1600" b="1">
                <a:solidFill>
                  <a:srgbClr val="000000"/>
                </a:solidFill>
                <a:latin typeface="Georgia"/>
              </a:defRPr>
            </a:lvl2pPr>
            <a:lvl3pPr algn="l">
              <a:lnSpc>
                <a:spcPct val="120000"/>
              </a:lnSpc>
              <a:defRPr lang="en-GB" sz="1600" b="1">
                <a:solidFill>
                  <a:srgbClr val="000000"/>
                </a:solidFill>
                <a:latin typeface="Georgia"/>
              </a:defRPr>
            </a:lvl3pPr>
            <a:lvl4pPr algn="l">
              <a:lnSpc>
                <a:spcPct val="120000"/>
              </a:lnSpc>
              <a:defRPr lang="en-GB" sz="1600" b="1">
                <a:solidFill>
                  <a:srgbClr val="000000"/>
                </a:solidFill>
                <a:latin typeface="Georgia"/>
              </a:defRPr>
            </a:lvl4pPr>
            <a:lvl5pPr algn="l">
              <a:lnSpc>
                <a:spcPct val="120000"/>
              </a:lnSpc>
              <a:defRPr lang="en-GB" sz="1600" b="1">
                <a:solidFill>
                  <a:srgbClr val="000000"/>
                </a:solidFill>
                <a:latin typeface="Georgia"/>
              </a:defRPr>
            </a:lvl5pPr>
          </a:lstStyle>
          <a:p>
            <a:pPr algn="l">
              <a:lnSpc>
                <a:spcPct val="120000"/>
              </a:lnSpc>
            </a:pPr>
            <a:r>
              <a:rPr lang="en-GB" sz="1600" b="1" dirty="0">
                <a:solidFill>
                  <a:srgbClr val="000000"/>
                </a:solidFill>
                <a:latin typeface="Georgia"/>
              </a:rPr>
              <a:t>Card Title 3</a:t>
            </a:r>
          </a:p>
        </p:txBody>
      </p:sp>
      <p:sp>
        <p:nvSpPr>
          <p:cNvPr id="35" name="Card 3 Body"/>
          <p:cNvSpPr>
            <a:spLocks noGrp="1"/>
          </p:cNvSpPr>
          <p:nvPr>
            <p:ph type="body" idx="25" hasCustomPrompt="1"/>
          </p:nvPr>
        </p:nvSpPr>
        <p:spPr>
          <a:xfrm>
            <a:off x="8503920" y="3749039"/>
            <a:ext cx="2743200" cy="2110522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50000"/>
              </a:lnSpc>
              <a:buNone/>
              <a:defRPr lang="en-GB" sz="11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5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GB" sz="1100" b="0" dirty="0">
                <a:solidFill>
                  <a:srgbClr val="7A7A7A"/>
                </a:solidFill>
                <a:latin typeface="Verdana"/>
              </a:rPr>
              <a:t>Card description text goes here.</a:t>
            </a:r>
          </a:p>
        </p:txBody>
      </p:sp>
      <p:sp>
        <p:nvSpPr>
          <p:cNvPr id="11" name="Confidential">
            <a:extLst>
              <a:ext uri="{FF2B5EF4-FFF2-40B4-BE49-F238E27FC236}">
                <a16:creationId xmlns:a16="http://schemas.microsoft.com/office/drawing/2014/main" id="{C9C24E4A-737E-31A3-9F1F-BE232B825CA5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12" name="Legal">
            <a:extLst>
              <a:ext uri="{FF2B5EF4-FFF2-40B4-BE49-F238E27FC236}">
                <a16:creationId xmlns:a16="http://schemas.microsoft.com/office/drawing/2014/main" id="{5B5F5522-A294-0009-4D8B-C49ED28EBE9D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Stats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731520" y="118872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KEY FIGURES</a:t>
            </a:r>
          </a:p>
        </p:txBody>
      </p:sp>
      <p:sp>
        <p:nvSpPr>
          <p:cNvPr id="3" name="Accent"/>
          <p:cNvSpPr/>
          <p:nvPr/>
        </p:nvSpPr>
        <p:spPr>
          <a:xfrm>
            <a:off x="731520" y="1600200"/>
            <a:ext cx="137160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828800"/>
            <a:ext cx="7315200" cy="640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0000"/>
              </a:lnSpc>
            </a:pPr>
            <a:r>
              <a:rPr lang="en-GB" sz="3200" b="0" dirty="0">
                <a:solidFill>
                  <a:srgbClr val="FBFBF4"/>
                </a:solidFill>
                <a:latin typeface="Georgia"/>
              </a:rPr>
              <a:t>By the Numbers</a:t>
            </a:r>
          </a:p>
        </p:txBody>
      </p:sp>
      <p:sp>
        <p:nvSpPr>
          <p:cNvPr id="4" name="Stat 1"/>
          <p:cNvSpPr/>
          <p:nvPr/>
        </p:nvSpPr>
        <p:spPr>
          <a:xfrm>
            <a:off x="731520" y="2926080"/>
            <a:ext cx="2468880" cy="256032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</p:sp>
      <p:sp>
        <p:nvSpPr>
          <p:cNvPr id="5" name="Accent 1"/>
          <p:cNvSpPr/>
          <p:nvPr/>
        </p:nvSpPr>
        <p:spPr>
          <a:xfrm>
            <a:off x="1051560" y="3291840"/>
            <a:ext cx="73152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</p:sp>
      <p:sp>
        <p:nvSpPr>
          <p:cNvPr id="40" name="Number 1"/>
          <p:cNvSpPr>
            <a:spLocks noGrp="1"/>
          </p:cNvSpPr>
          <p:nvPr>
            <p:ph type="body" idx="30" hasCustomPrompt="1"/>
          </p:nvPr>
        </p:nvSpPr>
        <p:spPr>
          <a:xfrm>
            <a:off x="1051560" y="3520440"/>
            <a:ext cx="1828800" cy="7315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4000" b="1">
                <a:solidFill>
                  <a:srgbClr val="E07850"/>
                </a:solidFill>
                <a:latin typeface="Georgia"/>
              </a:defRPr>
            </a:lvl1pPr>
            <a:lvl2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2pPr>
            <a:lvl3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3pPr>
            <a:lvl4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4pPr>
            <a:lvl5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4000" b="1" dirty="0">
                <a:solidFill>
                  <a:srgbClr val="E07850"/>
                </a:solidFill>
                <a:latin typeface="Georgia"/>
              </a:rPr>
              <a:t>10+</a:t>
            </a:r>
          </a:p>
        </p:txBody>
      </p:sp>
      <p:sp>
        <p:nvSpPr>
          <p:cNvPr id="41" name="Label 1"/>
          <p:cNvSpPr>
            <a:spLocks noGrp="1"/>
          </p:cNvSpPr>
          <p:nvPr>
            <p:ph type="body" idx="31" hasCustomPrompt="1"/>
          </p:nvPr>
        </p:nvSpPr>
        <p:spPr>
          <a:xfrm>
            <a:off x="1051560" y="4297680"/>
            <a:ext cx="1828800" cy="91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4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4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Stat description
goes here</a:t>
            </a:r>
          </a:p>
        </p:txBody>
      </p:sp>
      <p:sp>
        <p:nvSpPr>
          <p:cNvPr id="6" name="Stat 2"/>
          <p:cNvSpPr/>
          <p:nvPr/>
        </p:nvSpPr>
        <p:spPr>
          <a:xfrm>
            <a:off x="3566160" y="2926080"/>
            <a:ext cx="2468880" cy="256032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</p:sp>
      <p:sp>
        <p:nvSpPr>
          <p:cNvPr id="7" name="Accent 2"/>
          <p:cNvSpPr/>
          <p:nvPr/>
        </p:nvSpPr>
        <p:spPr>
          <a:xfrm>
            <a:off x="3886200" y="3291840"/>
            <a:ext cx="73152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</p:sp>
      <p:sp>
        <p:nvSpPr>
          <p:cNvPr id="42" name="Number 2"/>
          <p:cNvSpPr>
            <a:spLocks noGrp="1"/>
          </p:cNvSpPr>
          <p:nvPr>
            <p:ph type="body" idx="32" hasCustomPrompt="1"/>
          </p:nvPr>
        </p:nvSpPr>
        <p:spPr>
          <a:xfrm>
            <a:off x="3886200" y="3520440"/>
            <a:ext cx="1828800" cy="7315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4000" b="1">
                <a:solidFill>
                  <a:srgbClr val="E07850"/>
                </a:solidFill>
                <a:latin typeface="Georgia"/>
              </a:defRPr>
            </a:lvl1pPr>
            <a:lvl2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2pPr>
            <a:lvl3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3pPr>
            <a:lvl4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4pPr>
            <a:lvl5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4000" b="1" dirty="0">
                <a:solidFill>
                  <a:srgbClr val="E07850"/>
                </a:solidFill>
                <a:latin typeface="Georgia"/>
              </a:rPr>
              <a:t>20+</a:t>
            </a:r>
          </a:p>
        </p:txBody>
      </p:sp>
      <p:sp>
        <p:nvSpPr>
          <p:cNvPr id="43" name="Label 2"/>
          <p:cNvSpPr>
            <a:spLocks noGrp="1"/>
          </p:cNvSpPr>
          <p:nvPr>
            <p:ph type="body" idx="33" hasCustomPrompt="1"/>
          </p:nvPr>
        </p:nvSpPr>
        <p:spPr>
          <a:xfrm>
            <a:off x="3886200" y="4297680"/>
            <a:ext cx="1828800" cy="91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4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4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Stat description
goes here</a:t>
            </a:r>
          </a:p>
        </p:txBody>
      </p:sp>
      <p:sp>
        <p:nvSpPr>
          <p:cNvPr id="8" name="Stat 3"/>
          <p:cNvSpPr/>
          <p:nvPr/>
        </p:nvSpPr>
        <p:spPr>
          <a:xfrm>
            <a:off x="6400800" y="2926080"/>
            <a:ext cx="2468880" cy="256032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</p:sp>
      <p:sp>
        <p:nvSpPr>
          <p:cNvPr id="9" name="Accent 3"/>
          <p:cNvSpPr/>
          <p:nvPr/>
        </p:nvSpPr>
        <p:spPr>
          <a:xfrm>
            <a:off x="6720840" y="3291840"/>
            <a:ext cx="73152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</p:sp>
      <p:sp>
        <p:nvSpPr>
          <p:cNvPr id="44" name="Number 3"/>
          <p:cNvSpPr>
            <a:spLocks noGrp="1"/>
          </p:cNvSpPr>
          <p:nvPr>
            <p:ph type="body" idx="34" hasCustomPrompt="1"/>
          </p:nvPr>
        </p:nvSpPr>
        <p:spPr>
          <a:xfrm>
            <a:off x="6720840" y="3520440"/>
            <a:ext cx="1828800" cy="7315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4000" b="1">
                <a:solidFill>
                  <a:srgbClr val="E07850"/>
                </a:solidFill>
                <a:latin typeface="Georgia"/>
              </a:defRPr>
            </a:lvl1pPr>
            <a:lvl2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2pPr>
            <a:lvl3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3pPr>
            <a:lvl4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4pPr>
            <a:lvl5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4000" b="1" dirty="0">
                <a:solidFill>
                  <a:srgbClr val="E07850"/>
                </a:solidFill>
                <a:latin typeface="Georgia"/>
              </a:rPr>
              <a:t>30+</a:t>
            </a:r>
          </a:p>
        </p:txBody>
      </p:sp>
      <p:sp>
        <p:nvSpPr>
          <p:cNvPr id="45" name="Label 3"/>
          <p:cNvSpPr>
            <a:spLocks noGrp="1"/>
          </p:cNvSpPr>
          <p:nvPr>
            <p:ph type="body" idx="35" hasCustomPrompt="1"/>
          </p:nvPr>
        </p:nvSpPr>
        <p:spPr>
          <a:xfrm>
            <a:off x="6720840" y="4297680"/>
            <a:ext cx="1828800" cy="91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4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4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Stat description
goes here</a:t>
            </a:r>
          </a:p>
        </p:txBody>
      </p:sp>
      <p:sp>
        <p:nvSpPr>
          <p:cNvPr id="11" name="Stat 4"/>
          <p:cNvSpPr/>
          <p:nvPr/>
        </p:nvSpPr>
        <p:spPr>
          <a:xfrm>
            <a:off x="9235440" y="2926080"/>
            <a:ext cx="2468880" cy="256032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</p:sp>
      <p:sp>
        <p:nvSpPr>
          <p:cNvPr id="12" name="Accent 4"/>
          <p:cNvSpPr/>
          <p:nvPr/>
        </p:nvSpPr>
        <p:spPr>
          <a:xfrm>
            <a:off x="9555480" y="3291840"/>
            <a:ext cx="73152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</p:sp>
      <p:sp>
        <p:nvSpPr>
          <p:cNvPr id="46" name="Number 4"/>
          <p:cNvSpPr>
            <a:spLocks noGrp="1"/>
          </p:cNvSpPr>
          <p:nvPr>
            <p:ph type="body" idx="36" hasCustomPrompt="1"/>
          </p:nvPr>
        </p:nvSpPr>
        <p:spPr>
          <a:xfrm>
            <a:off x="9555480" y="3520440"/>
            <a:ext cx="1828800" cy="7315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4000" b="1">
                <a:solidFill>
                  <a:srgbClr val="E07850"/>
                </a:solidFill>
                <a:latin typeface="Georgia"/>
              </a:defRPr>
            </a:lvl1pPr>
            <a:lvl2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2pPr>
            <a:lvl3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3pPr>
            <a:lvl4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4pPr>
            <a:lvl5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4000" b="1" dirty="0">
                <a:solidFill>
                  <a:srgbClr val="E07850"/>
                </a:solidFill>
                <a:latin typeface="Georgia"/>
              </a:rPr>
              <a:t>40+</a:t>
            </a:r>
          </a:p>
        </p:txBody>
      </p:sp>
      <p:sp>
        <p:nvSpPr>
          <p:cNvPr id="47" name="Label 4"/>
          <p:cNvSpPr>
            <a:spLocks noGrp="1"/>
          </p:cNvSpPr>
          <p:nvPr>
            <p:ph type="body" idx="37" hasCustomPrompt="1"/>
          </p:nvPr>
        </p:nvSpPr>
        <p:spPr>
          <a:xfrm>
            <a:off x="9555480" y="4297680"/>
            <a:ext cx="1828800" cy="91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4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4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Stat description
goes here</a:t>
            </a:r>
          </a:p>
        </p:txBody>
      </p:sp>
      <p:sp>
        <p:nvSpPr>
          <p:cNvPr id="13" name="Confidential">
            <a:extLst>
              <a:ext uri="{FF2B5EF4-FFF2-40B4-BE49-F238E27FC236}">
                <a16:creationId xmlns:a16="http://schemas.microsoft.com/office/drawing/2014/main" id="{E800B4C6-AAA8-49F9-398F-6F883C58E002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14" name="Legal">
            <a:extLst>
              <a:ext uri="{FF2B5EF4-FFF2-40B4-BE49-F238E27FC236}">
                <a16:creationId xmlns:a16="http://schemas.microsoft.com/office/drawing/2014/main" id="{FEDBA302-D69A-7C7D-9F2F-985B818AE286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Stats (Light)">
    <p:bg>
      <p:bgPr>
        <a:solidFill>
          <a:srgbClr val="FB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731520" y="118872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KEY FIGURES</a:t>
            </a:r>
          </a:p>
        </p:txBody>
      </p:sp>
      <p:sp>
        <p:nvSpPr>
          <p:cNvPr id="3" name="Accent"/>
          <p:cNvSpPr/>
          <p:nvPr/>
        </p:nvSpPr>
        <p:spPr>
          <a:xfrm>
            <a:off x="731520" y="1600200"/>
            <a:ext cx="137160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828800"/>
            <a:ext cx="7315200" cy="640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0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1pPr>
            <a:lvl2pPr algn="l">
              <a:lnSpc>
                <a:spcPct val="110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2pPr>
            <a:lvl3pPr algn="l">
              <a:lnSpc>
                <a:spcPct val="110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3pPr>
            <a:lvl4pPr algn="l">
              <a:lnSpc>
                <a:spcPct val="110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4pPr>
            <a:lvl5pPr algn="l">
              <a:lnSpc>
                <a:spcPct val="110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5pPr>
          </a:lstStyle>
          <a:p>
            <a:pPr algn="l">
              <a:lnSpc>
                <a:spcPct val="110000"/>
              </a:lnSpc>
            </a:pPr>
            <a:r>
              <a:rPr lang="en-GB" sz="3200" b="0" dirty="0">
                <a:solidFill>
                  <a:srgbClr val="000000"/>
                </a:solidFill>
                <a:latin typeface="Georgia"/>
              </a:rPr>
              <a:t>By the Numbers</a:t>
            </a:r>
          </a:p>
        </p:txBody>
      </p:sp>
      <p:sp>
        <p:nvSpPr>
          <p:cNvPr id="4" name="Stat 1"/>
          <p:cNvSpPr/>
          <p:nvPr/>
        </p:nvSpPr>
        <p:spPr>
          <a:xfrm>
            <a:off x="731520" y="2926080"/>
            <a:ext cx="2468880" cy="2560320"/>
          </a:xfrm>
          <a:prstGeom prst="rect">
            <a:avLst/>
          </a:prstGeom>
          <a:solidFill>
            <a:srgbClr val="FFFFFF"/>
          </a:solidFill>
          <a:ln w="9525">
            <a:solidFill>
              <a:srgbClr val="E8E8E0"/>
            </a:solidFill>
          </a:ln>
        </p:spPr>
      </p:sp>
      <p:sp>
        <p:nvSpPr>
          <p:cNvPr id="5" name="Accent 1"/>
          <p:cNvSpPr/>
          <p:nvPr/>
        </p:nvSpPr>
        <p:spPr>
          <a:xfrm>
            <a:off x="1051560" y="3291840"/>
            <a:ext cx="73152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</p:sp>
      <p:sp>
        <p:nvSpPr>
          <p:cNvPr id="40" name="Number 1"/>
          <p:cNvSpPr>
            <a:spLocks noGrp="1"/>
          </p:cNvSpPr>
          <p:nvPr>
            <p:ph type="body" idx="30" hasCustomPrompt="1"/>
          </p:nvPr>
        </p:nvSpPr>
        <p:spPr>
          <a:xfrm>
            <a:off x="1051560" y="3520440"/>
            <a:ext cx="1828800" cy="7315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4000" b="0" i="0">
                <a:solidFill>
                  <a:srgbClr val="E07850"/>
                </a:solidFill>
                <a:latin typeface="Georgia"/>
              </a:defRPr>
            </a:lvl1pPr>
            <a:lvl2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2pPr>
            <a:lvl3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3pPr>
            <a:lvl4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4pPr>
            <a:lvl5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4000" b="1" dirty="0">
                <a:solidFill>
                  <a:srgbClr val="E07850"/>
                </a:solidFill>
                <a:latin typeface="Georgia"/>
              </a:rPr>
              <a:t>10+</a:t>
            </a:r>
          </a:p>
        </p:txBody>
      </p:sp>
      <p:sp>
        <p:nvSpPr>
          <p:cNvPr id="41" name="Label 1"/>
          <p:cNvSpPr>
            <a:spLocks noGrp="1"/>
          </p:cNvSpPr>
          <p:nvPr>
            <p:ph type="body" idx="31" hasCustomPrompt="1"/>
          </p:nvPr>
        </p:nvSpPr>
        <p:spPr>
          <a:xfrm>
            <a:off x="1051560" y="4297680"/>
            <a:ext cx="1828800" cy="91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4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4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Stat description
goes here</a:t>
            </a:r>
          </a:p>
        </p:txBody>
      </p:sp>
      <p:sp>
        <p:nvSpPr>
          <p:cNvPr id="6" name="Stat 2"/>
          <p:cNvSpPr/>
          <p:nvPr/>
        </p:nvSpPr>
        <p:spPr>
          <a:xfrm>
            <a:off x="3566160" y="2926080"/>
            <a:ext cx="2468880" cy="2560320"/>
          </a:xfrm>
          <a:prstGeom prst="rect">
            <a:avLst/>
          </a:prstGeom>
          <a:solidFill>
            <a:srgbClr val="FFFFFF"/>
          </a:solidFill>
          <a:ln w="9525">
            <a:solidFill>
              <a:srgbClr val="E8E8E0"/>
            </a:solidFill>
          </a:ln>
        </p:spPr>
      </p:sp>
      <p:sp>
        <p:nvSpPr>
          <p:cNvPr id="7" name="Accent 2"/>
          <p:cNvSpPr/>
          <p:nvPr/>
        </p:nvSpPr>
        <p:spPr>
          <a:xfrm>
            <a:off x="3886200" y="3291840"/>
            <a:ext cx="73152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</p:sp>
      <p:sp>
        <p:nvSpPr>
          <p:cNvPr id="42" name="Number 2"/>
          <p:cNvSpPr>
            <a:spLocks noGrp="1"/>
          </p:cNvSpPr>
          <p:nvPr>
            <p:ph type="body" idx="32" hasCustomPrompt="1"/>
          </p:nvPr>
        </p:nvSpPr>
        <p:spPr>
          <a:xfrm>
            <a:off x="3886200" y="3520440"/>
            <a:ext cx="1828800" cy="7315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4000" b="0" i="0">
                <a:solidFill>
                  <a:srgbClr val="E07850"/>
                </a:solidFill>
                <a:latin typeface="Georgia"/>
              </a:defRPr>
            </a:lvl1pPr>
            <a:lvl2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2pPr>
            <a:lvl3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3pPr>
            <a:lvl4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4pPr>
            <a:lvl5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4000" b="1" dirty="0">
                <a:solidFill>
                  <a:srgbClr val="E07850"/>
                </a:solidFill>
                <a:latin typeface="Georgia"/>
              </a:rPr>
              <a:t>20+</a:t>
            </a:r>
          </a:p>
        </p:txBody>
      </p:sp>
      <p:sp>
        <p:nvSpPr>
          <p:cNvPr id="43" name="Label 2"/>
          <p:cNvSpPr>
            <a:spLocks noGrp="1"/>
          </p:cNvSpPr>
          <p:nvPr>
            <p:ph type="body" idx="33" hasCustomPrompt="1"/>
          </p:nvPr>
        </p:nvSpPr>
        <p:spPr>
          <a:xfrm>
            <a:off x="3886200" y="4297680"/>
            <a:ext cx="1828800" cy="91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4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4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Stat description
goes here</a:t>
            </a:r>
          </a:p>
        </p:txBody>
      </p:sp>
      <p:sp>
        <p:nvSpPr>
          <p:cNvPr id="8" name="Stat 3"/>
          <p:cNvSpPr/>
          <p:nvPr/>
        </p:nvSpPr>
        <p:spPr>
          <a:xfrm>
            <a:off x="6400800" y="2926080"/>
            <a:ext cx="2468880" cy="2560320"/>
          </a:xfrm>
          <a:prstGeom prst="rect">
            <a:avLst/>
          </a:prstGeom>
          <a:solidFill>
            <a:srgbClr val="FFFFFF"/>
          </a:solidFill>
          <a:ln w="9525">
            <a:solidFill>
              <a:srgbClr val="E8E8E0"/>
            </a:solidFill>
          </a:ln>
        </p:spPr>
      </p:sp>
      <p:sp>
        <p:nvSpPr>
          <p:cNvPr id="9" name="Accent 3"/>
          <p:cNvSpPr/>
          <p:nvPr/>
        </p:nvSpPr>
        <p:spPr>
          <a:xfrm>
            <a:off x="6720840" y="3291840"/>
            <a:ext cx="73152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</p:sp>
      <p:sp>
        <p:nvSpPr>
          <p:cNvPr id="44" name="Number 3"/>
          <p:cNvSpPr>
            <a:spLocks noGrp="1"/>
          </p:cNvSpPr>
          <p:nvPr>
            <p:ph type="body" idx="34" hasCustomPrompt="1"/>
          </p:nvPr>
        </p:nvSpPr>
        <p:spPr>
          <a:xfrm>
            <a:off x="6720840" y="3520440"/>
            <a:ext cx="1828800" cy="7315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4000" b="0" i="0">
                <a:solidFill>
                  <a:srgbClr val="E07850"/>
                </a:solidFill>
                <a:latin typeface="Georgia"/>
              </a:defRPr>
            </a:lvl1pPr>
            <a:lvl2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2pPr>
            <a:lvl3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3pPr>
            <a:lvl4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4pPr>
            <a:lvl5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4000" b="1" dirty="0">
                <a:solidFill>
                  <a:srgbClr val="E07850"/>
                </a:solidFill>
                <a:latin typeface="Georgia"/>
              </a:rPr>
              <a:t>30+</a:t>
            </a:r>
          </a:p>
        </p:txBody>
      </p:sp>
      <p:sp>
        <p:nvSpPr>
          <p:cNvPr id="45" name="Label 3"/>
          <p:cNvSpPr>
            <a:spLocks noGrp="1"/>
          </p:cNvSpPr>
          <p:nvPr>
            <p:ph type="body" idx="35" hasCustomPrompt="1"/>
          </p:nvPr>
        </p:nvSpPr>
        <p:spPr>
          <a:xfrm>
            <a:off x="6720840" y="4297680"/>
            <a:ext cx="1828800" cy="91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4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4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Stat description
goes here</a:t>
            </a:r>
          </a:p>
        </p:txBody>
      </p:sp>
      <p:sp>
        <p:nvSpPr>
          <p:cNvPr id="11" name="Stat 4"/>
          <p:cNvSpPr/>
          <p:nvPr/>
        </p:nvSpPr>
        <p:spPr>
          <a:xfrm>
            <a:off x="9235440" y="2926080"/>
            <a:ext cx="2468880" cy="2560320"/>
          </a:xfrm>
          <a:prstGeom prst="rect">
            <a:avLst/>
          </a:prstGeom>
          <a:solidFill>
            <a:srgbClr val="FFFFFF"/>
          </a:solidFill>
          <a:ln w="9525">
            <a:solidFill>
              <a:srgbClr val="E8E8E0"/>
            </a:solidFill>
          </a:ln>
        </p:spPr>
      </p:sp>
      <p:sp>
        <p:nvSpPr>
          <p:cNvPr id="12" name="Accent 4"/>
          <p:cNvSpPr/>
          <p:nvPr/>
        </p:nvSpPr>
        <p:spPr>
          <a:xfrm>
            <a:off x="9555480" y="3291840"/>
            <a:ext cx="73152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</p:sp>
      <p:sp>
        <p:nvSpPr>
          <p:cNvPr id="46" name="Number 4"/>
          <p:cNvSpPr>
            <a:spLocks noGrp="1"/>
          </p:cNvSpPr>
          <p:nvPr>
            <p:ph type="body" idx="36" hasCustomPrompt="1"/>
          </p:nvPr>
        </p:nvSpPr>
        <p:spPr>
          <a:xfrm>
            <a:off x="9555480" y="3520440"/>
            <a:ext cx="1828800" cy="7315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4000" b="0" i="0">
                <a:solidFill>
                  <a:srgbClr val="E07850"/>
                </a:solidFill>
                <a:latin typeface="Georgia"/>
              </a:defRPr>
            </a:lvl1pPr>
            <a:lvl2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2pPr>
            <a:lvl3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3pPr>
            <a:lvl4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4pPr>
            <a:lvl5pPr algn="l">
              <a:lnSpc>
                <a:spcPct val="100000"/>
              </a:lnSpc>
              <a:defRPr lang="en-GB" sz="4000" b="1">
                <a:solidFill>
                  <a:srgbClr val="E07850"/>
                </a:solidFill>
                <a:latin typeface="Georgi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4000" b="1" dirty="0">
                <a:solidFill>
                  <a:srgbClr val="E07850"/>
                </a:solidFill>
                <a:latin typeface="Georgia"/>
              </a:rPr>
              <a:t>40+</a:t>
            </a:r>
          </a:p>
        </p:txBody>
      </p:sp>
      <p:sp>
        <p:nvSpPr>
          <p:cNvPr id="47" name="Label 4"/>
          <p:cNvSpPr>
            <a:spLocks noGrp="1"/>
          </p:cNvSpPr>
          <p:nvPr>
            <p:ph type="body" idx="37" hasCustomPrompt="1"/>
          </p:nvPr>
        </p:nvSpPr>
        <p:spPr>
          <a:xfrm>
            <a:off x="9555480" y="4297680"/>
            <a:ext cx="1828800" cy="91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40000"/>
              </a:lnSpc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4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4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Stat description
goes here</a:t>
            </a:r>
          </a:p>
        </p:txBody>
      </p:sp>
      <p:sp>
        <p:nvSpPr>
          <p:cNvPr id="13" name="Confidential">
            <a:extLst>
              <a:ext uri="{FF2B5EF4-FFF2-40B4-BE49-F238E27FC236}">
                <a16:creationId xmlns:a16="http://schemas.microsoft.com/office/drawing/2014/main" id="{CA5B3081-3ABA-D9B6-18F6-AA6342562E9F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14" name="Legal">
            <a:extLst>
              <a:ext uri="{FF2B5EF4-FFF2-40B4-BE49-F238E27FC236}">
                <a16:creationId xmlns:a16="http://schemas.microsoft.com/office/drawing/2014/main" id="{9C3B1647-547D-4EE9-E427-98F692A2A545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oteMark"/>
          <p:cNvSpPr/>
          <p:nvPr/>
        </p:nvSpPr>
        <p:spPr>
          <a:xfrm>
            <a:off x="1371600" y="1145820"/>
            <a:ext cx="1828800" cy="137160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</a:pPr>
            <a:r>
              <a:rPr lang="en-GB" sz="12000" b="0" dirty="0">
                <a:solidFill>
                  <a:srgbClr val="E07850"/>
                </a:solidFill>
                <a:latin typeface="Georgia"/>
              </a:rPr>
              <a:t>“</a:t>
            </a:r>
          </a:p>
        </p:txBody>
      </p:sp>
      <p:sp>
        <p:nvSpPr>
          <p:cNvPr id="10" name="Quote"/>
          <p:cNvSpPr>
            <a:spLocks noGrp="1"/>
          </p:cNvSpPr>
          <p:nvPr>
            <p:ph type="title"/>
          </p:nvPr>
        </p:nvSpPr>
        <p:spPr>
          <a:xfrm>
            <a:off x="1645920" y="2107020"/>
            <a:ext cx="8686800" cy="22860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50000"/>
              </a:lnSpc>
              <a:defRPr lang="en-GB" sz="26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50000"/>
              </a:lnSpc>
              <a:defRPr lang="en-GB" sz="26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50000"/>
              </a:lnSpc>
              <a:defRPr lang="en-GB" sz="26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50000"/>
              </a:lnSpc>
              <a:defRPr lang="en-GB" sz="26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50000"/>
              </a:lnSpc>
              <a:defRPr lang="en-GB" sz="26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GB" sz="2600" b="0" dirty="0">
                <a:solidFill>
                  <a:srgbClr val="FBFBF4"/>
                </a:solidFill>
                <a:latin typeface="Georgia"/>
              </a:rPr>
              <a:t>Enter your quote here. Make it impactful and memorable.</a:t>
            </a:r>
          </a:p>
        </p:txBody>
      </p:sp>
      <p:sp>
        <p:nvSpPr>
          <p:cNvPr id="3" name="Accent"/>
          <p:cNvSpPr/>
          <p:nvPr/>
        </p:nvSpPr>
        <p:spPr>
          <a:xfrm>
            <a:off x="1645920" y="4711980"/>
            <a:ext cx="109728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Speaker"/>
          <p:cNvSpPr>
            <a:spLocks noGrp="1"/>
          </p:cNvSpPr>
          <p:nvPr>
            <p:ph type="body" idx="1" hasCustomPrompt="1"/>
          </p:nvPr>
        </p:nvSpPr>
        <p:spPr>
          <a:xfrm>
            <a:off x="1645920" y="4894860"/>
            <a:ext cx="4572000" cy="32004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400" b="1">
                <a:solidFill>
                  <a:srgbClr val="FBFBF4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400" b="1">
                <a:solidFill>
                  <a:srgbClr val="FBFBF4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400" b="1">
                <a:solidFill>
                  <a:srgbClr val="FBFBF4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400" b="1">
                <a:solidFill>
                  <a:srgbClr val="FBFBF4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400" b="1">
                <a:solidFill>
                  <a:srgbClr val="FBFBF4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400" b="1" dirty="0">
                <a:solidFill>
                  <a:srgbClr val="FBFBF4"/>
                </a:solidFill>
                <a:latin typeface="Verdana"/>
              </a:rPr>
              <a:t>Speaker Name</a:t>
            </a:r>
          </a:p>
        </p:txBody>
      </p:sp>
      <p:sp>
        <p:nvSpPr>
          <p:cNvPr id="20" name="Role"/>
          <p:cNvSpPr>
            <a:spLocks noGrp="1"/>
          </p:cNvSpPr>
          <p:nvPr>
            <p:ph type="body" idx="10" hasCustomPrompt="1"/>
          </p:nvPr>
        </p:nvSpPr>
        <p:spPr>
          <a:xfrm>
            <a:off x="1645920" y="5169180"/>
            <a:ext cx="45720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2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200" b="0" dirty="0">
                <a:solidFill>
                  <a:srgbClr val="7A7A7A"/>
                </a:solidFill>
                <a:latin typeface="Verdana"/>
              </a:rPr>
              <a:t>Title, Oranda Therapeutics</a:t>
            </a:r>
          </a:p>
        </p:txBody>
      </p:sp>
      <p:pic>
        <p:nvPicPr>
          <p:cNvPr id="4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0" y="5486400"/>
            <a:ext cx="1645920" cy="522427"/>
          </a:xfrm>
          <a:prstGeom prst="rect">
            <a:avLst/>
          </a:prstGeom>
        </p:spPr>
      </p:pic>
      <p:sp>
        <p:nvSpPr>
          <p:cNvPr id="5" name="Confidential">
            <a:extLst>
              <a:ext uri="{FF2B5EF4-FFF2-40B4-BE49-F238E27FC236}">
                <a16:creationId xmlns:a16="http://schemas.microsoft.com/office/drawing/2014/main" id="{D4828D16-E2AB-5AC9-D8A1-68162FC972AA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6" name="Legal">
            <a:extLst>
              <a:ext uri="{FF2B5EF4-FFF2-40B4-BE49-F238E27FC236}">
                <a16:creationId xmlns:a16="http://schemas.microsoft.com/office/drawing/2014/main" id="{9B93F7FA-C38C-725F-A85C-7ED685E012CC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erlay"/>
          <p:cNvSpPr/>
          <p:nvPr/>
        </p:nvSpPr>
        <p:spPr>
          <a:xfrm>
            <a:off x="0" y="9940"/>
            <a:ext cx="12191695" cy="6858000"/>
          </a:xfrm>
          <a:prstGeom prst="rect">
            <a:avLst/>
          </a:prstGeom>
          <a:solidFill>
            <a:srgbClr val="FBFBF4">
              <a:alpha val="12175"/>
            </a:srgbClr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548640"/>
            <a:ext cx="1645920" cy="522427"/>
          </a:xfrm>
          <a:prstGeom prst="rect">
            <a:avLst/>
          </a:prstGeom>
        </p:spPr>
      </p:pic>
      <p:sp>
        <p:nvSpPr>
          <p:cNvPr id="4" name="Accent"/>
          <p:cNvSpPr/>
          <p:nvPr/>
        </p:nvSpPr>
        <p:spPr>
          <a:xfrm>
            <a:off x="731520" y="2371780"/>
            <a:ext cx="18288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ctrTitle"/>
          </p:nvPr>
        </p:nvSpPr>
        <p:spPr>
          <a:xfrm>
            <a:off x="731520" y="2646100"/>
            <a:ext cx="7315200" cy="128016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0000"/>
              </a:lnSpc>
              <a:defRPr lang="en-GB" sz="4800" b="0">
                <a:solidFill>
                  <a:srgbClr val="000000"/>
                </a:solidFill>
                <a:latin typeface="Georgia"/>
              </a:defRPr>
            </a:lvl1pPr>
            <a:lvl2pPr algn="l">
              <a:lnSpc>
                <a:spcPct val="110000"/>
              </a:lnSpc>
              <a:defRPr lang="en-GB" sz="4800" b="0">
                <a:solidFill>
                  <a:srgbClr val="000000"/>
                </a:solidFill>
                <a:latin typeface="Georgia"/>
              </a:defRPr>
            </a:lvl2pPr>
            <a:lvl3pPr algn="l">
              <a:lnSpc>
                <a:spcPct val="110000"/>
              </a:lnSpc>
              <a:defRPr lang="en-GB" sz="4800" b="0">
                <a:solidFill>
                  <a:srgbClr val="000000"/>
                </a:solidFill>
                <a:latin typeface="Georgia"/>
              </a:defRPr>
            </a:lvl3pPr>
            <a:lvl4pPr algn="l">
              <a:lnSpc>
                <a:spcPct val="110000"/>
              </a:lnSpc>
              <a:defRPr lang="en-GB" sz="4800" b="0">
                <a:solidFill>
                  <a:srgbClr val="000000"/>
                </a:solidFill>
                <a:latin typeface="Georgia"/>
              </a:defRPr>
            </a:lvl4pPr>
            <a:lvl5pPr algn="l">
              <a:lnSpc>
                <a:spcPct val="110000"/>
              </a:lnSpc>
              <a:defRPr lang="en-GB" sz="4800" b="0">
                <a:solidFill>
                  <a:srgbClr val="000000"/>
                </a:solidFill>
                <a:latin typeface="Georgia"/>
              </a:defRPr>
            </a:lvl5pPr>
          </a:lstStyle>
          <a:p>
            <a:pPr algn="l">
              <a:lnSpc>
                <a:spcPct val="110000"/>
              </a:lnSpc>
            </a:pPr>
            <a:r>
              <a:rPr lang="en-GB" sz="4800" b="0" dirty="0">
                <a:solidFill>
                  <a:srgbClr val="000000"/>
                </a:solidFill>
                <a:latin typeface="Georgia"/>
              </a:rPr>
              <a:t>Presentation Title</a:t>
            </a:r>
          </a:p>
        </p:txBody>
      </p:sp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31520" y="4017700"/>
            <a:ext cx="5486400" cy="54864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30000"/>
              </a:lnSpc>
              <a:buNone/>
              <a:defRPr lang="en-GB" sz="18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30000"/>
              </a:lnSpc>
              <a:defRPr lang="en-GB" sz="18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30000"/>
              </a:lnSpc>
              <a:defRPr lang="en-GB" sz="18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30000"/>
              </a:lnSpc>
              <a:defRPr lang="en-GB" sz="18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30000"/>
              </a:lnSpc>
              <a:defRPr lang="en-GB" sz="18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30000"/>
              </a:lnSpc>
            </a:pPr>
            <a:r>
              <a:rPr lang="en-GB" sz="1800" b="0" dirty="0">
                <a:solidFill>
                  <a:srgbClr val="E07850"/>
                </a:solidFill>
                <a:latin typeface="Verdana"/>
              </a:rPr>
              <a:t>Subtitle or short description</a:t>
            </a:r>
          </a:p>
        </p:txBody>
      </p:sp>
      <p:sp>
        <p:nvSpPr>
          <p:cNvPr id="20" name="Date"/>
          <p:cNvSpPr>
            <a:spLocks noGrp="1"/>
          </p:cNvSpPr>
          <p:nvPr>
            <p:ph type="body" idx="10" hasCustomPrompt="1"/>
          </p:nvPr>
        </p:nvSpPr>
        <p:spPr>
          <a:xfrm>
            <a:off x="731520" y="4840660"/>
            <a:ext cx="3657600" cy="36576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2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200" b="0" dirty="0">
                <a:solidFill>
                  <a:srgbClr val="7A7A7A"/>
                </a:solidFill>
                <a:latin typeface="Verdana"/>
              </a:rPr>
              <a:t>Presenter Name  |  Date</a:t>
            </a:r>
          </a:p>
        </p:txBody>
      </p:sp>
      <p:sp>
        <p:nvSpPr>
          <p:cNvPr id="7" name="Confidential">
            <a:extLst>
              <a:ext uri="{FF2B5EF4-FFF2-40B4-BE49-F238E27FC236}">
                <a16:creationId xmlns:a16="http://schemas.microsoft.com/office/drawing/2014/main" id="{5E688607-57BB-C1F9-EFCD-8161B65E2487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EC49AD5E-1C60-4E97-815A-5F9A1D996209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Light)">
    <p:bg>
      <p:bgPr>
        <a:solidFill>
          <a:srgbClr val="FB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oteMark"/>
          <p:cNvSpPr/>
          <p:nvPr/>
        </p:nvSpPr>
        <p:spPr>
          <a:xfrm>
            <a:off x="1371600" y="1145820"/>
            <a:ext cx="1828800" cy="137160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</a:pPr>
            <a:r>
              <a:rPr lang="en-GB" sz="12000" b="0" dirty="0">
                <a:solidFill>
                  <a:srgbClr val="E07850"/>
                </a:solidFill>
                <a:latin typeface="Georgia"/>
              </a:rPr>
              <a:t>“</a:t>
            </a:r>
          </a:p>
        </p:txBody>
      </p:sp>
      <p:sp>
        <p:nvSpPr>
          <p:cNvPr id="10" name="Quote"/>
          <p:cNvSpPr>
            <a:spLocks noGrp="1"/>
          </p:cNvSpPr>
          <p:nvPr>
            <p:ph type="title"/>
          </p:nvPr>
        </p:nvSpPr>
        <p:spPr>
          <a:xfrm>
            <a:off x="1645920" y="2107020"/>
            <a:ext cx="8686800" cy="22860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50000"/>
              </a:lnSpc>
              <a:defRPr lang="en-GB" sz="2600" b="0">
                <a:solidFill>
                  <a:srgbClr val="000000"/>
                </a:solidFill>
                <a:latin typeface="Georgia"/>
              </a:defRPr>
            </a:lvl1pPr>
            <a:lvl2pPr algn="l">
              <a:lnSpc>
                <a:spcPct val="150000"/>
              </a:lnSpc>
              <a:defRPr lang="en-GB" sz="2600" b="0">
                <a:solidFill>
                  <a:srgbClr val="000000"/>
                </a:solidFill>
                <a:latin typeface="Georgia"/>
              </a:defRPr>
            </a:lvl2pPr>
            <a:lvl3pPr algn="l">
              <a:lnSpc>
                <a:spcPct val="150000"/>
              </a:lnSpc>
              <a:defRPr lang="en-GB" sz="2600" b="0">
                <a:solidFill>
                  <a:srgbClr val="000000"/>
                </a:solidFill>
                <a:latin typeface="Georgia"/>
              </a:defRPr>
            </a:lvl3pPr>
            <a:lvl4pPr algn="l">
              <a:lnSpc>
                <a:spcPct val="150000"/>
              </a:lnSpc>
              <a:defRPr lang="en-GB" sz="2600" b="0">
                <a:solidFill>
                  <a:srgbClr val="000000"/>
                </a:solidFill>
                <a:latin typeface="Georgia"/>
              </a:defRPr>
            </a:lvl4pPr>
            <a:lvl5pPr algn="l">
              <a:lnSpc>
                <a:spcPct val="150000"/>
              </a:lnSpc>
              <a:defRPr lang="en-GB" sz="2600" b="0">
                <a:solidFill>
                  <a:srgbClr val="000000"/>
                </a:solidFill>
                <a:latin typeface="Georgia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en-GB" sz="2600" b="0" dirty="0">
                <a:solidFill>
                  <a:srgbClr val="000000"/>
                </a:solidFill>
                <a:latin typeface="Georgia"/>
              </a:rPr>
              <a:t>Enter your quote here. Make it impactful and memorable.</a:t>
            </a:r>
          </a:p>
        </p:txBody>
      </p:sp>
      <p:sp>
        <p:nvSpPr>
          <p:cNvPr id="3" name="Accent"/>
          <p:cNvSpPr/>
          <p:nvPr/>
        </p:nvSpPr>
        <p:spPr>
          <a:xfrm>
            <a:off x="1645920" y="4711980"/>
            <a:ext cx="109728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Speaker"/>
          <p:cNvSpPr>
            <a:spLocks noGrp="1"/>
          </p:cNvSpPr>
          <p:nvPr>
            <p:ph type="body" idx="1" hasCustomPrompt="1"/>
          </p:nvPr>
        </p:nvSpPr>
        <p:spPr>
          <a:xfrm>
            <a:off x="1645920" y="4894860"/>
            <a:ext cx="4572000" cy="32004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400" b="1">
                <a:solidFill>
                  <a:srgbClr val="00000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400" b="1">
                <a:solidFill>
                  <a:srgbClr val="00000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400" b="1">
                <a:solidFill>
                  <a:srgbClr val="00000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400" b="1">
                <a:solidFill>
                  <a:srgbClr val="00000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400" b="1">
                <a:solidFill>
                  <a:srgbClr val="00000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400" b="1" dirty="0">
                <a:solidFill>
                  <a:srgbClr val="000000"/>
                </a:solidFill>
                <a:latin typeface="Verdana"/>
              </a:rPr>
              <a:t>Speaker Name</a:t>
            </a:r>
          </a:p>
        </p:txBody>
      </p:sp>
      <p:sp>
        <p:nvSpPr>
          <p:cNvPr id="20" name="Role"/>
          <p:cNvSpPr>
            <a:spLocks noGrp="1"/>
          </p:cNvSpPr>
          <p:nvPr>
            <p:ph type="body" idx="10" hasCustomPrompt="1"/>
          </p:nvPr>
        </p:nvSpPr>
        <p:spPr>
          <a:xfrm>
            <a:off x="1645920" y="5169180"/>
            <a:ext cx="45720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2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2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200" b="0" dirty="0">
                <a:solidFill>
                  <a:srgbClr val="7A7A7A"/>
                </a:solidFill>
                <a:latin typeface="Verdana"/>
              </a:rPr>
              <a:t>Title, Oranda Therapeutics</a:t>
            </a:r>
          </a:p>
        </p:txBody>
      </p:sp>
      <p:pic>
        <p:nvPicPr>
          <p:cNvPr id="4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0" y="5486400"/>
            <a:ext cx="1645920" cy="522427"/>
          </a:xfrm>
          <a:prstGeom prst="rect">
            <a:avLst/>
          </a:prstGeom>
        </p:spPr>
      </p:pic>
      <p:sp>
        <p:nvSpPr>
          <p:cNvPr id="5" name="Confidential">
            <a:extLst>
              <a:ext uri="{FF2B5EF4-FFF2-40B4-BE49-F238E27FC236}">
                <a16:creationId xmlns:a16="http://schemas.microsoft.com/office/drawing/2014/main" id="{6B8628AE-133F-CE61-E07F-F61D290E8CF7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6" name="Legal">
            <a:extLst>
              <a:ext uri="{FF2B5EF4-FFF2-40B4-BE49-F238E27FC236}">
                <a16:creationId xmlns:a16="http://schemas.microsoft.com/office/drawing/2014/main" id="{D969AFF3-EB70-0C88-6F1C-6770F71615B5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Dark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erlay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>
              <a:alpha val="26000"/>
            </a:srgbClr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131" y="1645920"/>
            <a:ext cx="2560320" cy="812665"/>
          </a:xfrm>
          <a:prstGeom prst="rect">
            <a:avLst/>
          </a:prstGeom>
        </p:spPr>
      </p:pic>
      <p:sp>
        <p:nvSpPr>
          <p:cNvPr id="4" name="Accent"/>
          <p:cNvSpPr/>
          <p:nvPr/>
        </p:nvSpPr>
        <p:spPr>
          <a:xfrm>
            <a:off x="5184648" y="3017520"/>
            <a:ext cx="18288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ctrTitle"/>
          </p:nvPr>
        </p:nvSpPr>
        <p:spPr>
          <a:xfrm>
            <a:off x="1828800" y="3200400"/>
            <a:ext cx="8531352" cy="10972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ctr">
              <a:lnSpc>
                <a:spcPct val="110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1pPr>
            <a:lvl2pPr algn="ctr">
              <a:lnSpc>
                <a:spcPct val="110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2pPr>
            <a:lvl3pPr algn="ctr">
              <a:lnSpc>
                <a:spcPct val="110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3pPr>
            <a:lvl4pPr algn="ctr">
              <a:lnSpc>
                <a:spcPct val="110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4pPr>
            <a:lvl5pPr algn="ctr">
              <a:lnSpc>
                <a:spcPct val="110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5pPr>
          </a:lstStyle>
          <a:p>
            <a:pPr algn="ctr">
              <a:lnSpc>
                <a:spcPct val="110000"/>
              </a:lnSpc>
            </a:pPr>
            <a:r>
              <a:rPr lang="en-GB" sz="5400" b="0" dirty="0">
                <a:solidFill>
                  <a:srgbClr val="FBFBF4"/>
                </a:solidFill>
                <a:latin typeface="Georgia"/>
              </a:rPr>
              <a:t>Thank You</a:t>
            </a:r>
          </a:p>
        </p:txBody>
      </p:sp>
      <p:sp>
        <p:nvSpPr>
          <p:cNvPr id="5" name="Website"/>
          <p:cNvSpPr/>
          <p:nvPr/>
        </p:nvSpPr>
        <p:spPr>
          <a:xfrm>
            <a:off x="1828800" y="4389120"/>
            <a:ext cx="8531352" cy="36576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30000"/>
              </a:lnSpc>
            </a:pPr>
            <a:r>
              <a:rPr lang="en-GB" sz="1400" b="0" dirty="0">
                <a:solidFill>
                  <a:srgbClr val="E07850"/>
                </a:solidFill>
                <a:latin typeface="Verdana"/>
              </a:rPr>
              <a:t>www.orandatherapeutics.com</a:t>
            </a:r>
          </a:p>
        </p:txBody>
      </p:sp>
      <p:sp>
        <p:nvSpPr>
          <p:cNvPr id="11" name="Contact"/>
          <p:cNvSpPr>
            <a:spLocks noGrp="1"/>
          </p:cNvSpPr>
          <p:nvPr>
            <p:ph type="body" idx="1" hasCustomPrompt="1"/>
          </p:nvPr>
        </p:nvSpPr>
        <p:spPr>
          <a:xfrm>
            <a:off x="1828800" y="4846320"/>
            <a:ext cx="8531352" cy="36576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ctr">
              <a:lnSpc>
                <a:spcPct val="100000"/>
              </a:lnSpc>
              <a:buNone/>
              <a:defRPr lang="en-GB" sz="1100" b="0">
                <a:solidFill>
                  <a:srgbClr val="7A7A7A"/>
                </a:solidFill>
                <a:latin typeface="Verdana"/>
              </a:defRPr>
            </a:lvl1pPr>
            <a:lvl2pPr algn="ctr">
              <a:lnSpc>
                <a:spcPct val="10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2pPr>
            <a:lvl3pPr algn="ctr">
              <a:lnSpc>
                <a:spcPct val="10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3pPr>
            <a:lvl4pPr algn="ctr">
              <a:lnSpc>
                <a:spcPct val="10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4pPr>
            <a:lvl5pPr algn="ctr">
              <a:lnSpc>
                <a:spcPct val="10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GB" sz="1100" b="0" dirty="0">
                <a:solidFill>
                  <a:srgbClr val="7A7A7A"/>
                </a:solidFill>
                <a:latin typeface="Verdana"/>
              </a:rPr>
              <a:t>info@orandatherapeutics.com  |  LinkedIn: Oranda Therapeutics</a:t>
            </a:r>
          </a:p>
        </p:txBody>
      </p:sp>
      <p:sp>
        <p:nvSpPr>
          <p:cNvPr id="6" name="Confidential">
            <a:extLst>
              <a:ext uri="{FF2B5EF4-FFF2-40B4-BE49-F238E27FC236}">
                <a16:creationId xmlns:a16="http://schemas.microsoft.com/office/drawing/2014/main" id="{2603BAD9-2C31-E64C-487F-B6CA2831244A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AFD43254-7AF6-4677-BB4C-5B2C6288C956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Light)">
    <p:bg>
      <p:bgPr>
        <a:solidFill>
          <a:srgbClr val="FB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erlay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BF4">
              <a:alpha val="75000"/>
            </a:srgbClr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131" y="1645920"/>
            <a:ext cx="2560320" cy="812665"/>
          </a:xfrm>
          <a:prstGeom prst="rect">
            <a:avLst/>
          </a:prstGeom>
        </p:spPr>
      </p:pic>
      <p:sp>
        <p:nvSpPr>
          <p:cNvPr id="4" name="Accent"/>
          <p:cNvSpPr/>
          <p:nvPr/>
        </p:nvSpPr>
        <p:spPr>
          <a:xfrm>
            <a:off x="5184648" y="3017520"/>
            <a:ext cx="18288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ctrTitle"/>
          </p:nvPr>
        </p:nvSpPr>
        <p:spPr>
          <a:xfrm>
            <a:off x="1828800" y="3200400"/>
            <a:ext cx="8531352" cy="91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ctr">
              <a:lnSpc>
                <a:spcPct val="110000"/>
              </a:lnSpc>
              <a:defRPr lang="en-GB" sz="5400" b="0">
                <a:solidFill>
                  <a:srgbClr val="000000"/>
                </a:solidFill>
                <a:latin typeface="Georgia"/>
              </a:defRPr>
            </a:lvl1pPr>
            <a:lvl2pPr algn="ctr">
              <a:lnSpc>
                <a:spcPct val="110000"/>
              </a:lnSpc>
              <a:defRPr lang="en-GB" sz="5400" b="0">
                <a:solidFill>
                  <a:srgbClr val="000000"/>
                </a:solidFill>
                <a:latin typeface="Georgia"/>
              </a:defRPr>
            </a:lvl2pPr>
            <a:lvl3pPr algn="ctr">
              <a:lnSpc>
                <a:spcPct val="110000"/>
              </a:lnSpc>
              <a:defRPr lang="en-GB" sz="5400" b="0">
                <a:solidFill>
                  <a:srgbClr val="000000"/>
                </a:solidFill>
                <a:latin typeface="Georgia"/>
              </a:defRPr>
            </a:lvl3pPr>
            <a:lvl4pPr algn="ctr">
              <a:lnSpc>
                <a:spcPct val="110000"/>
              </a:lnSpc>
              <a:defRPr lang="en-GB" sz="5400" b="0">
                <a:solidFill>
                  <a:srgbClr val="000000"/>
                </a:solidFill>
                <a:latin typeface="Georgia"/>
              </a:defRPr>
            </a:lvl4pPr>
            <a:lvl5pPr algn="ctr">
              <a:lnSpc>
                <a:spcPct val="110000"/>
              </a:lnSpc>
              <a:defRPr lang="en-GB" sz="5400" b="0">
                <a:solidFill>
                  <a:srgbClr val="000000"/>
                </a:solidFill>
                <a:latin typeface="Georgia"/>
              </a:defRPr>
            </a:lvl5pPr>
          </a:lstStyle>
          <a:p>
            <a:pPr algn="ctr">
              <a:lnSpc>
                <a:spcPct val="110000"/>
              </a:lnSpc>
            </a:pPr>
            <a:r>
              <a:rPr lang="en-GB" sz="5400" b="0" dirty="0">
                <a:solidFill>
                  <a:srgbClr val="000000"/>
                </a:solidFill>
                <a:latin typeface="Georgia"/>
              </a:rPr>
              <a:t>Thank You</a:t>
            </a:r>
          </a:p>
        </p:txBody>
      </p:sp>
      <p:sp>
        <p:nvSpPr>
          <p:cNvPr id="5" name="Website"/>
          <p:cNvSpPr/>
          <p:nvPr/>
        </p:nvSpPr>
        <p:spPr>
          <a:xfrm>
            <a:off x="1828800" y="4144975"/>
            <a:ext cx="8531352" cy="36576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30000"/>
              </a:lnSpc>
            </a:pPr>
            <a:r>
              <a:rPr lang="en-GB" sz="1400" b="0" dirty="0">
                <a:solidFill>
                  <a:srgbClr val="E07850"/>
                </a:solidFill>
                <a:latin typeface="Verdana"/>
              </a:rPr>
              <a:t>www.orandatherapeutics.com</a:t>
            </a:r>
          </a:p>
        </p:txBody>
      </p:sp>
      <p:sp>
        <p:nvSpPr>
          <p:cNvPr id="11" name="Contact"/>
          <p:cNvSpPr>
            <a:spLocks noGrp="1"/>
          </p:cNvSpPr>
          <p:nvPr>
            <p:ph type="body" idx="1" hasCustomPrompt="1"/>
          </p:nvPr>
        </p:nvSpPr>
        <p:spPr>
          <a:xfrm>
            <a:off x="1828800" y="4846320"/>
            <a:ext cx="8531352" cy="36576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ctr">
              <a:lnSpc>
                <a:spcPct val="100000"/>
              </a:lnSpc>
              <a:buNone/>
              <a:defRPr lang="en-GB" sz="1100" b="0">
                <a:solidFill>
                  <a:srgbClr val="7A7A7A"/>
                </a:solidFill>
                <a:latin typeface="Verdana"/>
              </a:defRPr>
            </a:lvl1pPr>
            <a:lvl2pPr algn="ctr">
              <a:lnSpc>
                <a:spcPct val="10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2pPr>
            <a:lvl3pPr algn="ctr">
              <a:lnSpc>
                <a:spcPct val="10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3pPr>
            <a:lvl4pPr algn="ctr">
              <a:lnSpc>
                <a:spcPct val="10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4pPr>
            <a:lvl5pPr algn="ctr">
              <a:lnSpc>
                <a:spcPct val="100000"/>
              </a:lnSpc>
              <a:defRPr lang="en-GB" sz="1100" b="0">
                <a:solidFill>
                  <a:srgbClr val="7A7A7A"/>
                </a:solidFill>
                <a:latin typeface="Verdana"/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GB" sz="1100" b="0" dirty="0">
                <a:solidFill>
                  <a:srgbClr val="7A7A7A"/>
                </a:solidFill>
                <a:latin typeface="Verdana"/>
              </a:rPr>
              <a:t>info@orandatherapeutics.com  |  LinkedIn: Oranda Therapeutics</a:t>
            </a:r>
          </a:p>
        </p:txBody>
      </p:sp>
      <p:sp>
        <p:nvSpPr>
          <p:cNvPr id="6" name="Confidential">
            <a:extLst>
              <a:ext uri="{FF2B5EF4-FFF2-40B4-BE49-F238E27FC236}">
                <a16:creationId xmlns:a16="http://schemas.microsoft.com/office/drawing/2014/main" id="{40618B3B-42FB-3F63-CAA7-F4543AF87744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772CE0A9-3370-81C7-C5D0-A018591CB4AE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randed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3" name="Confidential">
            <a:extLst>
              <a:ext uri="{FF2B5EF4-FFF2-40B4-BE49-F238E27FC236}">
                <a16:creationId xmlns:a16="http://schemas.microsoft.com/office/drawing/2014/main" id="{9BC6F0AD-02B2-F8F2-66FD-E76FB81693A8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4" name="Legal">
            <a:extLst>
              <a:ext uri="{FF2B5EF4-FFF2-40B4-BE49-F238E27FC236}">
                <a16:creationId xmlns:a16="http://schemas.microsoft.com/office/drawing/2014/main" id="{6320B593-3716-78E0-6DBC-4C1057139B41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randed (Light)">
    <p:bg>
      <p:bgPr>
        <a:solidFill>
          <a:srgbClr val="FB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5" name="Confidential">
            <a:extLst>
              <a:ext uri="{FF2B5EF4-FFF2-40B4-BE49-F238E27FC236}">
                <a16:creationId xmlns:a16="http://schemas.microsoft.com/office/drawing/2014/main" id="{F588B571-560B-6CDD-654E-3898A1DB3CEB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6" name="Legal">
            <a:extLst>
              <a:ext uri="{FF2B5EF4-FFF2-40B4-BE49-F238E27FC236}">
                <a16:creationId xmlns:a16="http://schemas.microsoft.com/office/drawing/2014/main" id="{BC5B18ED-9771-83FC-C1AC-8947DF32F20F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731520" y="118872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 i="0" baseline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1">
                <a:solidFill>
                  <a:srgbClr val="E07850"/>
                </a:solidFill>
                <a:latin typeface="Verdana"/>
              </a:defRPr>
            </a:lvl2pPr>
          </a:lstStyle>
          <a:p>
            <a:pPr algn="l">
              <a:lnSpc>
                <a:spcPct val="100000"/>
              </a:lnSpc>
            </a:pPr>
            <a:r>
              <a:rPr lang="en-GB" sz="1000" b="1" dirty="0">
                <a:solidFill>
                  <a:srgbClr val="E07850"/>
                </a:solidFill>
                <a:latin typeface="Verdana"/>
              </a:rPr>
              <a:t>KEY DATA</a:t>
            </a:r>
          </a:p>
        </p:txBody>
      </p:sp>
      <p:sp>
        <p:nvSpPr>
          <p:cNvPr id="502" name="Accent"/>
          <p:cNvSpPr/>
          <p:nvPr/>
        </p:nvSpPr>
        <p:spPr>
          <a:xfrm>
            <a:off x="731520" y="1600200"/>
            <a:ext cx="137160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828800"/>
            <a:ext cx="7315200" cy="640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0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2pPr>
          </a:lstStyle>
          <a:p>
            <a:pPr algn="l">
              <a:lnSpc>
                <a:spcPct val="110000"/>
              </a:lnSpc>
            </a:pPr>
            <a:r>
              <a:rPr lang="en-GB" sz="3200" b="0" dirty="0">
                <a:solidFill>
                  <a:srgbClr val="FBFBF4"/>
                </a:solidFill>
                <a:latin typeface="Georgia"/>
              </a:rPr>
              <a:t>Charts and Data</a:t>
            </a:r>
          </a:p>
        </p:txBody>
      </p:sp>
      <p:sp>
        <p:nvSpPr>
          <p:cNvPr id="503" name="BarLabel"/>
          <p:cNvSpPr/>
          <p:nvPr/>
        </p:nvSpPr>
        <p:spPr>
          <a:xfrm>
            <a:off x="731520" y="2606040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</a:pPr>
            <a:r>
              <a:rPr lang="en-GB" sz="900" b="1" dirty="0">
                <a:solidFill>
                  <a:srgbClr val="7A7A7A"/>
                </a:solidFill>
                <a:latin typeface="Verdana"/>
              </a:rPr>
              <a:t>Bar Chart</a:t>
            </a:r>
          </a:p>
        </p:txBody>
      </p:sp>
      <p:sp>
        <p:nvSpPr>
          <p:cNvPr id="504" name="BarArea"/>
          <p:cNvSpPr/>
          <p:nvPr/>
        </p:nvSpPr>
        <p:spPr>
          <a:xfrm>
            <a:off x="731520" y="2880360"/>
            <a:ext cx="5029200" cy="3152692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5" name="PieLabel"/>
          <p:cNvSpPr/>
          <p:nvPr/>
        </p:nvSpPr>
        <p:spPr>
          <a:xfrm>
            <a:off x="6400800" y="2606040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</a:pPr>
            <a:r>
              <a:rPr lang="en-GB" sz="900" b="1" dirty="0">
                <a:solidFill>
                  <a:srgbClr val="7A7A7A"/>
                </a:solidFill>
                <a:latin typeface="Verdana"/>
              </a:rPr>
              <a:t>Pie Chart</a:t>
            </a:r>
          </a:p>
        </p:txBody>
      </p:sp>
      <p:sp>
        <p:nvSpPr>
          <p:cNvPr id="506" name="PieArea"/>
          <p:cNvSpPr/>
          <p:nvPr/>
        </p:nvSpPr>
        <p:spPr>
          <a:xfrm>
            <a:off x="6400800" y="2880360"/>
            <a:ext cx="5029200" cy="3152692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Confidential">
            <a:extLst>
              <a:ext uri="{FF2B5EF4-FFF2-40B4-BE49-F238E27FC236}">
                <a16:creationId xmlns:a16="http://schemas.microsoft.com/office/drawing/2014/main" id="{33066A5A-BBEA-0B0E-CE13-26FE30CD8B12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3" name="Legal">
            <a:extLst>
              <a:ext uri="{FF2B5EF4-FFF2-40B4-BE49-F238E27FC236}">
                <a16:creationId xmlns:a16="http://schemas.microsoft.com/office/drawing/2014/main" id="{938F82E0-09DD-9308-2E1B-B3A560EE9E9B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(Light)">
    <p:bg>
      <p:bgPr>
        <a:solidFill>
          <a:srgbClr val="FB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731520" y="118872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 i="0" baseline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1">
                <a:solidFill>
                  <a:srgbClr val="E07850"/>
                </a:solidFill>
                <a:latin typeface="Verdana"/>
              </a:defRPr>
            </a:lvl2pPr>
          </a:lstStyle>
          <a:p>
            <a:pPr algn="l">
              <a:lnSpc>
                <a:spcPct val="100000"/>
              </a:lnSpc>
            </a:pPr>
            <a:r>
              <a:rPr lang="en-GB" sz="1000" b="1" dirty="0">
                <a:solidFill>
                  <a:srgbClr val="E07850"/>
                </a:solidFill>
                <a:latin typeface="Verdana"/>
              </a:rPr>
              <a:t>KEY DATA</a:t>
            </a:r>
          </a:p>
        </p:txBody>
      </p:sp>
      <p:sp>
        <p:nvSpPr>
          <p:cNvPr id="509" name="Accent"/>
          <p:cNvSpPr/>
          <p:nvPr/>
        </p:nvSpPr>
        <p:spPr>
          <a:xfrm>
            <a:off x="731520" y="1600200"/>
            <a:ext cx="13716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828800"/>
            <a:ext cx="7315200" cy="640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0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1pPr>
            <a:lvl2pPr algn="l">
              <a:lnSpc>
                <a:spcPct val="110000"/>
              </a:lnSpc>
              <a:defRPr lang="en-GB" sz="3200" b="0">
                <a:solidFill>
                  <a:srgbClr val="000000"/>
                </a:solidFill>
                <a:latin typeface="Georgia"/>
              </a:defRPr>
            </a:lvl2pPr>
          </a:lstStyle>
          <a:p>
            <a:pPr algn="l">
              <a:lnSpc>
                <a:spcPct val="110000"/>
              </a:lnSpc>
            </a:pPr>
            <a:r>
              <a:rPr lang="en-GB" sz="3200" b="0" dirty="0">
                <a:solidFill>
                  <a:srgbClr val="000000"/>
                </a:solidFill>
                <a:latin typeface="Georgia"/>
              </a:rPr>
              <a:t>Charts and Data</a:t>
            </a:r>
          </a:p>
        </p:txBody>
      </p:sp>
      <p:sp>
        <p:nvSpPr>
          <p:cNvPr id="510" name="BarLabel"/>
          <p:cNvSpPr/>
          <p:nvPr/>
        </p:nvSpPr>
        <p:spPr>
          <a:xfrm>
            <a:off x="731520" y="2606040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</a:pPr>
            <a:r>
              <a:rPr lang="en-GB" sz="900" b="1" dirty="0">
                <a:solidFill>
                  <a:srgbClr val="7A7A7A"/>
                </a:solidFill>
                <a:latin typeface="Verdana"/>
              </a:rPr>
              <a:t>Bar Chart</a:t>
            </a:r>
          </a:p>
        </p:txBody>
      </p:sp>
      <p:sp>
        <p:nvSpPr>
          <p:cNvPr id="511" name="BarArea"/>
          <p:cNvSpPr/>
          <p:nvPr/>
        </p:nvSpPr>
        <p:spPr>
          <a:xfrm>
            <a:off x="731520" y="2880360"/>
            <a:ext cx="5029200" cy="3152692"/>
          </a:xfrm>
          <a:prstGeom prst="rect">
            <a:avLst/>
          </a:prstGeom>
          <a:solidFill>
            <a:srgbClr val="E8E8E0"/>
          </a:solidFill>
          <a:ln w="9525">
            <a:solidFill>
              <a:srgbClr val="E8E8E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2" name="PieLabel"/>
          <p:cNvSpPr/>
          <p:nvPr/>
        </p:nvSpPr>
        <p:spPr>
          <a:xfrm>
            <a:off x="6400800" y="2606040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</a:pPr>
            <a:r>
              <a:rPr lang="en-GB" sz="900" b="1" dirty="0">
                <a:solidFill>
                  <a:srgbClr val="7A7A7A"/>
                </a:solidFill>
                <a:latin typeface="Verdana"/>
              </a:rPr>
              <a:t>Pie Chart</a:t>
            </a:r>
          </a:p>
        </p:txBody>
      </p:sp>
      <p:sp>
        <p:nvSpPr>
          <p:cNvPr id="513" name="PieArea"/>
          <p:cNvSpPr/>
          <p:nvPr/>
        </p:nvSpPr>
        <p:spPr>
          <a:xfrm>
            <a:off x="6400800" y="2880360"/>
            <a:ext cx="5029200" cy="3152692"/>
          </a:xfrm>
          <a:prstGeom prst="rect">
            <a:avLst/>
          </a:prstGeom>
          <a:solidFill>
            <a:srgbClr val="E8E8E0"/>
          </a:solidFill>
          <a:ln w="9525">
            <a:solidFill>
              <a:srgbClr val="E8E8E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9" name="Confidential"/>
          <p:cNvSpPr/>
          <p:nvPr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930" name="Legal"/>
          <p:cNvSpPr/>
          <p:nvPr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graphy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2336"/>
          </a:xfrm>
          <a:prstGeom prst="rect">
            <a:avLst/>
          </a:prstGeom>
        </p:spPr>
      </p:pic>
      <p:sp>
        <p:nvSpPr>
          <p:cNvPr id="932" name="Eyebrow"/>
          <p:cNvSpPr/>
          <p:nvPr/>
        </p:nvSpPr>
        <p:spPr>
          <a:xfrm>
            <a:off x="731520" y="1188720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GB" sz="1000" b="0" i="0" dirty="0">
                <a:solidFill>
                  <a:srgbClr val="E07850"/>
                </a:solidFill>
                <a:latin typeface="Verdana"/>
              </a:rPr>
              <a:t>TYPOGRAPHY</a:t>
            </a:r>
          </a:p>
        </p:txBody>
      </p:sp>
      <p:sp>
        <p:nvSpPr>
          <p:cNvPr id="933" name="Accent"/>
          <p:cNvSpPr/>
          <p:nvPr/>
        </p:nvSpPr>
        <p:spPr>
          <a:xfrm>
            <a:off x="731520" y="1600200"/>
            <a:ext cx="137160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34" name="Title"/>
          <p:cNvSpPr/>
          <p:nvPr/>
        </p:nvSpPr>
        <p:spPr>
          <a:xfrm>
            <a:off x="731520" y="1828800"/>
            <a:ext cx="7315200" cy="64008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3200" b="0" i="0" dirty="0">
                <a:solidFill>
                  <a:srgbClr val="FBFBF4"/>
                </a:solidFill>
                <a:latin typeface="Georgia"/>
              </a:rPr>
              <a:t>Headers and Fonts</a:t>
            </a:r>
          </a:p>
        </p:txBody>
      </p:sp>
      <p:sp>
        <p:nvSpPr>
          <p:cNvPr id="2" name="Confidential">
            <a:extLst>
              <a:ext uri="{FF2B5EF4-FFF2-40B4-BE49-F238E27FC236}">
                <a16:creationId xmlns:a16="http://schemas.microsoft.com/office/drawing/2014/main" id="{D0BB985F-283E-E218-731A-73DCBD867913}"/>
              </a:ext>
            </a:extLst>
          </p:cNvPr>
          <p:cNvSpPr/>
          <p:nvPr userDrawn="1"/>
        </p:nvSpPr>
        <p:spPr>
          <a:xfrm>
            <a:off x="731520" y="6199632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3" name="Legal">
            <a:extLst>
              <a:ext uri="{FF2B5EF4-FFF2-40B4-BE49-F238E27FC236}">
                <a16:creationId xmlns:a16="http://schemas.microsoft.com/office/drawing/2014/main" id="{6ADDC267-1430-1BEA-63EB-820440EEE481}"/>
              </a:ext>
            </a:extLst>
          </p:cNvPr>
          <p:cNvSpPr/>
          <p:nvPr userDrawn="1"/>
        </p:nvSpPr>
        <p:spPr>
          <a:xfrm>
            <a:off x="731520" y="640080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graphy (Light)">
    <p:bg>
      <p:bgPr>
        <a:solidFill>
          <a:srgbClr val="FB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2336"/>
          </a:xfrm>
          <a:prstGeom prst="rect">
            <a:avLst/>
          </a:prstGeom>
        </p:spPr>
      </p:pic>
      <p:sp>
        <p:nvSpPr>
          <p:cNvPr id="938" name="Eyebrow"/>
          <p:cNvSpPr/>
          <p:nvPr/>
        </p:nvSpPr>
        <p:spPr>
          <a:xfrm>
            <a:off x="731520" y="1188720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GB" sz="1000" b="0" i="0" dirty="0">
                <a:solidFill>
                  <a:srgbClr val="E07850"/>
                </a:solidFill>
                <a:latin typeface="Verdana"/>
              </a:rPr>
              <a:t>TYPOGRAPHY</a:t>
            </a:r>
          </a:p>
        </p:txBody>
      </p:sp>
      <p:sp>
        <p:nvSpPr>
          <p:cNvPr id="939" name="Accent"/>
          <p:cNvSpPr/>
          <p:nvPr/>
        </p:nvSpPr>
        <p:spPr>
          <a:xfrm>
            <a:off x="731520" y="1600200"/>
            <a:ext cx="137160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40" name="Title"/>
          <p:cNvSpPr/>
          <p:nvPr/>
        </p:nvSpPr>
        <p:spPr>
          <a:xfrm>
            <a:off x="731520" y="1828800"/>
            <a:ext cx="7315200" cy="64008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3200" b="0" i="0" dirty="0">
                <a:solidFill>
                  <a:srgbClr val="000000"/>
                </a:solidFill>
                <a:latin typeface="Georgia"/>
              </a:rPr>
              <a:t>Headers and Fonts</a:t>
            </a:r>
          </a:p>
        </p:txBody>
      </p:sp>
      <p:sp>
        <p:nvSpPr>
          <p:cNvPr id="2" name="Confidential">
            <a:extLst>
              <a:ext uri="{FF2B5EF4-FFF2-40B4-BE49-F238E27FC236}">
                <a16:creationId xmlns:a16="http://schemas.microsoft.com/office/drawing/2014/main" id="{CB44AF8C-E716-14FC-6620-8E2254A11CF7}"/>
              </a:ext>
            </a:extLst>
          </p:cNvPr>
          <p:cNvSpPr/>
          <p:nvPr userDrawn="1"/>
        </p:nvSpPr>
        <p:spPr>
          <a:xfrm>
            <a:off x="731520" y="6199632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3" name="Legal">
            <a:extLst>
              <a:ext uri="{FF2B5EF4-FFF2-40B4-BE49-F238E27FC236}">
                <a16:creationId xmlns:a16="http://schemas.microsoft.com/office/drawing/2014/main" id="{2C350CF5-F43F-6BC9-E657-66042403DD4E}"/>
              </a:ext>
            </a:extLst>
          </p:cNvPr>
          <p:cNvSpPr/>
          <p:nvPr userDrawn="1"/>
        </p:nvSpPr>
        <p:spPr>
          <a:xfrm>
            <a:off x="731520" y="640080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2336"/>
          </a:xfrm>
          <a:prstGeom prst="rect">
            <a:avLst/>
          </a:prstGeom>
        </p:spPr>
      </p:pic>
      <p:sp>
        <p:nvSpPr>
          <p:cNvPr id="944" name="Eyebrow"/>
          <p:cNvSpPr/>
          <p:nvPr/>
        </p:nvSpPr>
        <p:spPr>
          <a:xfrm>
            <a:off x="731520" y="1188720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GB" sz="1000" b="0" i="0" dirty="0">
                <a:solidFill>
                  <a:srgbClr val="E07850"/>
                </a:solidFill>
                <a:latin typeface="Verdana"/>
              </a:rPr>
              <a:t>ICONOGRAPHY</a:t>
            </a:r>
          </a:p>
        </p:txBody>
      </p:sp>
      <p:sp>
        <p:nvSpPr>
          <p:cNvPr id="945" name="Accent"/>
          <p:cNvSpPr/>
          <p:nvPr/>
        </p:nvSpPr>
        <p:spPr>
          <a:xfrm>
            <a:off x="731520" y="1600200"/>
            <a:ext cx="137160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46" name="Title"/>
          <p:cNvSpPr/>
          <p:nvPr/>
        </p:nvSpPr>
        <p:spPr>
          <a:xfrm>
            <a:off x="731520" y="1828800"/>
            <a:ext cx="7315200" cy="64008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3200" b="0" i="0" dirty="0">
                <a:solidFill>
                  <a:srgbClr val="FBFBF4"/>
                </a:solidFill>
                <a:latin typeface="Georgia"/>
              </a:rPr>
              <a:t>Icon Library</a:t>
            </a:r>
          </a:p>
        </p:txBody>
      </p:sp>
      <p:sp>
        <p:nvSpPr>
          <p:cNvPr id="2" name="Confidential">
            <a:extLst>
              <a:ext uri="{FF2B5EF4-FFF2-40B4-BE49-F238E27FC236}">
                <a16:creationId xmlns:a16="http://schemas.microsoft.com/office/drawing/2014/main" id="{16CFE971-D58C-6351-BC99-E7A7C3832A18}"/>
              </a:ext>
            </a:extLst>
          </p:cNvPr>
          <p:cNvSpPr/>
          <p:nvPr userDrawn="1"/>
        </p:nvSpPr>
        <p:spPr>
          <a:xfrm>
            <a:off x="731520" y="6199632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3" name="Legal">
            <a:extLst>
              <a:ext uri="{FF2B5EF4-FFF2-40B4-BE49-F238E27FC236}">
                <a16:creationId xmlns:a16="http://schemas.microsoft.com/office/drawing/2014/main" id="{73DDBBC5-2231-C1F5-4864-350AD84DA406}"/>
              </a:ext>
            </a:extLst>
          </p:cNvPr>
          <p:cNvSpPr/>
          <p:nvPr userDrawn="1"/>
        </p:nvSpPr>
        <p:spPr>
          <a:xfrm>
            <a:off x="731520" y="640080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ide Image"/>
          <p:cNvSpPr>
            <a:spLocks noGrp="1"/>
          </p:cNvSpPr>
          <p:nvPr>
            <p:ph type="pic" idx="11"/>
          </p:nvPr>
        </p:nvSpPr>
        <p:spPr>
          <a:xfrm>
            <a:off x="7802882" y="0"/>
            <a:ext cx="4389118" cy="6858000"/>
          </a:xfrm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  <p:txBody>
          <a:bodyPr anchor="ctr"/>
          <a:lstStyle>
            <a:lvl1pPr>
              <a:buNone/>
              <a:defRPr/>
            </a:lvl1pPr>
          </a:lstStyle>
          <a:p>
            <a:pPr algn="ctr"/>
            <a:endParaRPr lang="en-GB" sz="1200" dirty="0">
              <a:solidFill>
                <a:srgbClr val="7A7A7A"/>
              </a:solidFill>
              <a:latin typeface="Verdana"/>
            </a:endParaRPr>
          </a:p>
        </p:txBody>
      </p:sp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3" name="Eyebrow"/>
          <p:cNvSpPr/>
          <p:nvPr/>
        </p:nvSpPr>
        <p:spPr>
          <a:xfrm>
            <a:off x="731520" y="1404425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CONTENTS</a:t>
            </a:r>
          </a:p>
        </p:txBody>
      </p:sp>
      <p:sp>
        <p:nvSpPr>
          <p:cNvPr id="4" name="Accent"/>
          <p:cNvSpPr/>
          <p:nvPr/>
        </p:nvSpPr>
        <p:spPr>
          <a:xfrm>
            <a:off x="731520" y="1674499"/>
            <a:ext cx="13716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903100"/>
            <a:ext cx="4572000" cy="640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0000"/>
              </a:lnSpc>
              <a:defRPr lang="en-GB" sz="36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0000"/>
              </a:lnSpc>
              <a:defRPr lang="en-GB" sz="36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0000"/>
              </a:lnSpc>
              <a:defRPr lang="en-GB" sz="36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0000"/>
              </a:lnSpc>
              <a:defRPr lang="en-GB" sz="36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0000"/>
              </a:lnSpc>
              <a:defRPr lang="en-GB" sz="36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0000"/>
              </a:lnSpc>
            </a:pPr>
            <a:r>
              <a:rPr lang="en-GB" sz="3600" b="0" dirty="0">
                <a:solidFill>
                  <a:srgbClr val="FBFBF4"/>
                </a:solidFill>
                <a:latin typeface="Georgia"/>
              </a:rPr>
              <a:t>Agenda</a:t>
            </a:r>
          </a:p>
        </p:txBody>
      </p:sp>
      <p:sp>
        <p:nvSpPr>
          <p:cNvPr id="11" name="Items"/>
          <p:cNvSpPr>
            <a:spLocks noGrp="1"/>
          </p:cNvSpPr>
          <p:nvPr>
            <p:ph type="body" idx="1"/>
          </p:nvPr>
        </p:nvSpPr>
        <p:spPr>
          <a:xfrm>
            <a:off x="731520" y="2817500"/>
            <a:ext cx="5943600" cy="32400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80000"/>
              </a:lnSpc>
              <a:defRPr lang="en-GB" sz="1600" b="0">
                <a:solidFill>
                  <a:srgbClr val="FBFBF4"/>
                </a:solidFill>
                <a:latin typeface="Verdana"/>
              </a:defRPr>
            </a:lvl1pPr>
            <a:lvl2pPr algn="l">
              <a:lnSpc>
                <a:spcPct val="180000"/>
              </a:lnSpc>
              <a:defRPr lang="en-GB" sz="1600" b="0">
                <a:solidFill>
                  <a:srgbClr val="FBFBF4"/>
                </a:solidFill>
                <a:latin typeface="Verdana"/>
              </a:defRPr>
            </a:lvl2pPr>
            <a:lvl3pPr algn="l">
              <a:lnSpc>
                <a:spcPct val="180000"/>
              </a:lnSpc>
              <a:defRPr lang="en-GB" sz="1600" b="0">
                <a:solidFill>
                  <a:srgbClr val="FBFBF4"/>
                </a:solidFill>
                <a:latin typeface="Verdana"/>
              </a:defRPr>
            </a:lvl3pPr>
            <a:lvl4pPr algn="l">
              <a:lnSpc>
                <a:spcPct val="180000"/>
              </a:lnSpc>
              <a:defRPr lang="en-GB" sz="1600" b="0">
                <a:solidFill>
                  <a:srgbClr val="FBFBF4"/>
                </a:solidFill>
                <a:latin typeface="Verdana"/>
              </a:defRPr>
            </a:lvl4pPr>
            <a:lvl5pPr algn="l">
              <a:lnSpc>
                <a:spcPct val="180000"/>
              </a:lnSpc>
              <a:defRPr lang="en-GB" sz="1600" b="0">
                <a:solidFill>
                  <a:srgbClr val="FBFBF4"/>
                </a:solidFill>
                <a:latin typeface="Verdana"/>
              </a:defRPr>
            </a:lvl5pPr>
          </a:lstStyle>
          <a:p>
            <a:pPr algn="l">
              <a:lnSpc>
                <a:spcPct val="180000"/>
              </a:lnSpc>
            </a:pPr>
            <a:r>
              <a:rPr lang="en-GB" sz="1600" b="0" dirty="0">
                <a:solidFill>
                  <a:srgbClr val="FBFBF4"/>
                </a:solidFill>
                <a:latin typeface="Verdana"/>
              </a:rPr>
              <a:t>01  Introduction
02  Market Landscape
03  Our Approach
04  Next Steps</a:t>
            </a:r>
          </a:p>
        </p:txBody>
      </p:sp>
      <p:sp>
        <p:nvSpPr>
          <p:cNvPr id="5" name="Confidential">
            <a:extLst>
              <a:ext uri="{FF2B5EF4-FFF2-40B4-BE49-F238E27FC236}">
                <a16:creationId xmlns:a16="http://schemas.microsoft.com/office/drawing/2014/main" id="{B40D6668-A27F-1520-0900-C7B579160377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6" name="Legal">
            <a:extLst>
              <a:ext uri="{FF2B5EF4-FFF2-40B4-BE49-F238E27FC236}">
                <a16:creationId xmlns:a16="http://schemas.microsoft.com/office/drawing/2014/main" id="{A4FF11B2-E03D-22EC-1D2C-A47484F05110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 (Light)">
    <p:bg>
      <p:bgPr>
        <a:solidFill>
          <a:srgbClr val="FB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2336"/>
          </a:xfrm>
          <a:prstGeom prst="rect">
            <a:avLst/>
          </a:prstGeom>
        </p:spPr>
      </p:pic>
      <p:sp>
        <p:nvSpPr>
          <p:cNvPr id="950" name="Eyebrow"/>
          <p:cNvSpPr/>
          <p:nvPr/>
        </p:nvSpPr>
        <p:spPr>
          <a:xfrm>
            <a:off x="731520" y="1188720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GB" sz="1000" b="0" i="0" dirty="0">
                <a:solidFill>
                  <a:srgbClr val="E07850"/>
                </a:solidFill>
                <a:latin typeface="Verdana"/>
              </a:rPr>
              <a:t>ICONOGRAPHY</a:t>
            </a:r>
          </a:p>
        </p:txBody>
      </p:sp>
      <p:sp>
        <p:nvSpPr>
          <p:cNvPr id="951" name="Accent"/>
          <p:cNvSpPr/>
          <p:nvPr/>
        </p:nvSpPr>
        <p:spPr>
          <a:xfrm>
            <a:off x="731520" y="1600200"/>
            <a:ext cx="137160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52" name="Title"/>
          <p:cNvSpPr/>
          <p:nvPr/>
        </p:nvSpPr>
        <p:spPr>
          <a:xfrm>
            <a:off x="731520" y="1828800"/>
            <a:ext cx="7315200" cy="64008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3200" b="0" i="0" dirty="0">
                <a:solidFill>
                  <a:srgbClr val="000000"/>
                </a:solidFill>
                <a:latin typeface="Georgia"/>
              </a:rPr>
              <a:t>Icon Library</a:t>
            </a:r>
          </a:p>
        </p:txBody>
      </p:sp>
      <p:sp>
        <p:nvSpPr>
          <p:cNvPr id="2" name="Confidential">
            <a:extLst>
              <a:ext uri="{FF2B5EF4-FFF2-40B4-BE49-F238E27FC236}">
                <a16:creationId xmlns:a16="http://schemas.microsoft.com/office/drawing/2014/main" id="{E2A12CB6-1CAF-3095-22FB-496265E73901}"/>
              </a:ext>
            </a:extLst>
          </p:cNvPr>
          <p:cNvSpPr/>
          <p:nvPr userDrawn="1"/>
        </p:nvSpPr>
        <p:spPr>
          <a:xfrm>
            <a:off x="731520" y="6199632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3" name="Legal">
            <a:extLst>
              <a:ext uri="{FF2B5EF4-FFF2-40B4-BE49-F238E27FC236}">
                <a16:creationId xmlns:a16="http://schemas.microsoft.com/office/drawing/2014/main" id="{33811FC9-8D15-E3A7-1D2B-87EDF9B4DEC9}"/>
              </a:ext>
            </a:extLst>
          </p:cNvPr>
          <p:cNvSpPr/>
          <p:nvPr userDrawn="1"/>
        </p:nvSpPr>
        <p:spPr>
          <a:xfrm>
            <a:off x="731520" y="640080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Light)">
    <p:bg>
      <p:bgPr>
        <a:solidFill>
          <a:srgbClr val="FB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3" name="Eyebrow"/>
          <p:cNvSpPr/>
          <p:nvPr/>
        </p:nvSpPr>
        <p:spPr>
          <a:xfrm>
            <a:off x="731520" y="1404425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CONTENTS</a:t>
            </a:r>
          </a:p>
        </p:txBody>
      </p:sp>
      <p:sp>
        <p:nvSpPr>
          <p:cNvPr id="4" name="Accent"/>
          <p:cNvSpPr/>
          <p:nvPr/>
        </p:nvSpPr>
        <p:spPr>
          <a:xfrm>
            <a:off x="731520" y="1692334"/>
            <a:ext cx="13716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920935"/>
            <a:ext cx="4572000" cy="640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0000"/>
              </a:lnSpc>
              <a:defRPr lang="en-GB" sz="3600" b="0">
                <a:solidFill>
                  <a:srgbClr val="000000"/>
                </a:solidFill>
                <a:latin typeface="Georgia"/>
              </a:defRPr>
            </a:lvl1pPr>
            <a:lvl2pPr algn="l">
              <a:lnSpc>
                <a:spcPct val="110000"/>
              </a:lnSpc>
              <a:defRPr lang="en-GB" sz="3600" b="0">
                <a:solidFill>
                  <a:srgbClr val="000000"/>
                </a:solidFill>
                <a:latin typeface="Georgia"/>
              </a:defRPr>
            </a:lvl2pPr>
            <a:lvl3pPr algn="l">
              <a:lnSpc>
                <a:spcPct val="110000"/>
              </a:lnSpc>
              <a:defRPr lang="en-GB" sz="3600" b="0">
                <a:solidFill>
                  <a:srgbClr val="000000"/>
                </a:solidFill>
                <a:latin typeface="Georgia"/>
              </a:defRPr>
            </a:lvl3pPr>
            <a:lvl4pPr algn="l">
              <a:lnSpc>
                <a:spcPct val="110000"/>
              </a:lnSpc>
              <a:defRPr lang="en-GB" sz="3600" b="0">
                <a:solidFill>
                  <a:srgbClr val="000000"/>
                </a:solidFill>
                <a:latin typeface="Georgia"/>
              </a:defRPr>
            </a:lvl4pPr>
            <a:lvl5pPr algn="l">
              <a:lnSpc>
                <a:spcPct val="110000"/>
              </a:lnSpc>
              <a:defRPr lang="en-GB" sz="3600" b="0">
                <a:solidFill>
                  <a:srgbClr val="000000"/>
                </a:solidFill>
                <a:latin typeface="Georgia"/>
              </a:defRPr>
            </a:lvl5pPr>
          </a:lstStyle>
          <a:p>
            <a:pPr algn="l">
              <a:lnSpc>
                <a:spcPct val="110000"/>
              </a:lnSpc>
            </a:pPr>
            <a:r>
              <a:rPr lang="en-GB" sz="3600" b="0" dirty="0">
                <a:solidFill>
                  <a:srgbClr val="000000"/>
                </a:solidFill>
                <a:latin typeface="Georgia"/>
              </a:rPr>
              <a:t>Agenda</a:t>
            </a:r>
          </a:p>
        </p:txBody>
      </p:sp>
      <p:sp>
        <p:nvSpPr>
          <p:cNvPr id="11" name="Items"/>
          <p:cNvSpPr>
            <a:spLocks noGrp="1"/>
          </p:cNvSpPr>
          <p:nvPr>
            <p:ph type="body" idx="1"/>
          </p:nvPr>
        </p:nvSpPr>
        <p:spPr>
          <a:xfrm>
            <a:off x="731520" y="2835335"/>
            <a:ext cx="5943600" cy="32400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80000"/>
              </a:lnSpc>
              <a:defRPr lang="en-GB" sz="1600" b="0">
                <a:solidFill>
                  <a:srgbClr val="000000"/>
                </a:solidFill>
                <a:latin typeface="Verdana"/>
              </a:defRPr>
            </a:lvl1pPr>
            <a:lvl2pPr algn="l">
              <a:lnSpc>
                <a:spcPct val="180000"/>
              </a:lnSpc>
              <a:defRPr lang="en-GB" sz="1600" b="0">
                <a:solidFill>
                  <a:srgbClr val="000000"/>
                </a:solidFill>
                <a:latin typeface="Verdana"/>
              </a:defRPr>
            </a:lvl2pPr>
            <a:lvl3pPr algn="l">
              <a:lnSpc>
                <a:spcPct val="180000"/>
              </a:lnSpc>
              <a:defRPr lang="en-GB" sz="1600" b="0">
                <a:solidFill>
                  <a:srgbClr val="000000"/>
                </a:solidFill>
                <a:latin typeface="Verdana"/>
              </a:defRPr>
            </a:lvl3pPr>
            <a:lvl4pPr algn="l">
              <a:lnSpc>
                <a:spcPct val="180000"/>
              </a:lnSpc>
              <a:defRPr lang="en-GB" sz="1600" b="0">
                <a:solidFill>
                  <a:srgbClr val="000000"/>
                </a:solidFill>
                <a:latin typeface="Verdana"/>
              </a:defRPr>
            </a:lvl4pPr>
            <a:lvl5pPr algn="l">
              <a:lnSpc>
                <a:spcPct val="180000"/>
              </a:lnSpc>
              <a:defRPr lang="en-GB" sz="1600" b="0">
                <a:solidFill>
                  <a:srgbClr val="000000"/>
                </a:solidFill>
                <a:latin typeface="Verdana"/>
              </a:defRPr>
            </a:lvl5pPr>
          </a:lstStyle>
          <a:p>
            <a:pPr algn="l">
              <a:lnSpc>
                <a:spcPct val="180000"/>
              </a:lnSpc>
            </a:pPr>
            <a:r>
              <a:rPr lang="en-GB" sz="1600" b="0" dirty="0">
                <a:solidFill>
                  <a:srgbClr val="000000"/>
                </a:solidFill>
                <a:latin typeface="Verdana"/>
              </a:rPr>
              <a:t>01  Introduction
02  Market Landscape
03  Our Approach
04  Next Steps</a:t>
            </a:r>
          </a:p>
        </p:txBody>
      </p:sp>
      <p:sp>
        <p:nvSpPr>
          <p:cNvPr id="6" name="Side Image">
            <a:extLst>
              <a:ext uri="{FF2B5EF4-FFF2-40B4-BE49-F238E27FC236}">
                <a16:creationId xmlns:a16="http://schemas.microsoft.com/office/drawing/2014/main" id="{B6955A60-43D6-4224-ECA9-5EA0AEEA155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802882" y="0"/>
            <a:ext cx="4389118" cy="6858000"/>
          </a:xfrm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  <p:txBody>
          <a:bodyPr anchor="ctr"/>
          <a:lstStyle>
            <a:lvl1pPr>
              <a:buNone/>
              <a:defRPr/>
            </a:lvl1pPr>
          </a:lstStyle>
          <a:p>
            <a:pPr algn="ctr"/>
            <a:endParaRPr lang="en-GB" sz="1200" dirty="0">
              <a:solidFill>
                <a:srgbClr val="7A7A7A"/>
              </a:solidFill>
              <a:latin typeface="Verdana"/>
            </a:endParaRPr>
          </a:p>
        </p:txBody>
      </p:sp>
      <p:sp>
        <p:nvSpPr>
          <p:cNvPr id="8" name="Confidential">
            <a:extLst>
              <a:ext uri="{FF2B5EF4-FFF2-40B4-BE49-F238E27FC236}">
                <a16:creationId xmlns:a16="http://schemas.microsoft.com/office/drawing/2014/main" id="{05AC777B-94F1-8D26-E03D-D00C87FD19EC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43DD590B-3C73-5BB2-0682-3701954309A8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ext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cent"/>
          <p:cNvSpPr/>
          <p:nvPr/>
        </p:nvSpPr>
        <p:spPr>
          <a:xfrm>
            <a:off x="5184648" y="1494000"/>
            <a:ext cx="18288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ctrTitle" hasCustomPrompt="1"/>
          </p:nvPr>
        </p:nvSpPr>
        <p:spPr>
          <a:xfrm>
            <a:off x="2173107" y="1803600"/>
            <a:ext cx="7844400" cy="1876801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ctr">
              <a:lnSpc>
                <a:spcPct val="100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1pPr>
            <a:lvl2pPr algn="ctr">
              <a:lnSpc>
                <a:spcPct val="115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2pPr>
            <a:lvl3pPr algn="ctr">
              <a:lnSpc>
                <a:spcPct val="115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3pPr>
            <a:lvl4pPr algn="ctr">
              <a:lnSpc>
                <a:spcPct val="115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4pPr>
            <a:lvl5pPr algn="ctr">
              <a:lnSpc>
                <a:spcPct val="115000"/>
              </a:lnSpc>
              <a:defRPr lang="en-GB" sz="5400" b="0">
                <a:solidFill>
                  <a:srgbClr val="FBFBF4"/>
                </a:solidFill>
                <a:latin typeface="Georgia"/>
              </a:defRPr>
            </a:lvl5pPr>
          </a:lstStyle>
          <a:p>
            <a:pPr algn="ctr">
              <a:lnSpc>
                <a:spcPct val="115000"/>
              </a:lnSpc>
            </a:pPr>
            <a:r>
              <a:rPr lang="en-GB" sz="5400" b="0" dirty="0">
                <a:solidFill>
                  <a:srgbClr val="FBFBF4"/>
                </a:solidFill>
                <a:latin typeface="Georgia"/>
              </a:rPr>
              <a:t>Dividing Section Title over two lines</a:t>
            </a:r>
          </a:p>
        </p:txBody>
      </p:sp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743200" y="4125600"/>
            <a:ext cx="6702552" cy="7992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ctr">
              <a:lnSpc>
                <a:spcPct val="140000"/>
              </a:lnSpc>
              <a:buNone/>
              <a:defRPr lang="en-GB" sz="1400" b="0">
                <a:solidFill>
                  <a:schemeClr val="bg1"/>
                </a:solidFill>
                <a:latin typeface="Verdana"/>
              </a:defRPr>
            </a:lvl1pPr>
            <a:lvl2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2pPr>
            <a:lvl3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3pPr>
            <a:lvl4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4pPr>
            <a:lvl5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5pPr>
          </a:lstStyle>
          <a:p>
            <a:pPr algn="ctr">
              <a:lnSpc>
                <a:spcPct val="140000"/>
              </a:lnSpc>
            </a:pPr>
            <a:r>
              <a:rPr lang="en-GB" sz="1400" b="0" dirty="0">
                <a:solidFill>
                  <a:srgbClr val="7A7A7A"/>
                </a:solidFill>
                <a:latin typeface="Verdana"/>
              </a:rPr>
              <a:t>A brief description or transition statement</a:t>
            </a:r>
          </a:p>
        </p:txBody>
      </p:sp>
      <p:pic>
        <p:nvPicPr>
          <p:cNvPr id="3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088" y="5684400"/>
            <a:ext cx="1645920" cy="5224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ext (Light)">
    <p:bg>
      <p:bgPr>
        <a:solidFill>
          <a:srgbClr val="FB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cent"/>
          <p:cNvSpPr/>
          <p:nvPr userDrawn="1"/>
        </p:nvSpPr>
        <p:spPr>
          <a:xfrm>
            <a:off x="5184648" y="1494000"/>
            <a:ext cx="18288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ctrTitle" hasCustomPrompt="1"/>
          </p:nvPr>
        </p:nvSpPr>
        <p:spPr>
          <a:xfrm>
            <a:off x="2172276" y="1803600"/>
            <a:ext cx="7844400" cy="1875600"/>
          </a:xfrm>
          <a:prstGeom prst="rect">
            <a:avLst/>
          </a:prstGeom>
        </p:spPr>
        <p:txBody>
          <a:bodyPr wrap="square" lIns="45720" tIns="45720" rIns="45720" bIns="45720" anchor="ctr"/>
          <a:lstStyle>
            <a:lvl1pPr algn="ctr">
              <a:lnSpc>
                <a:spcPct val="100000"/>
              </a:lnSpc>
              <a:defRPr lang="en-GB" sz="5400" b="0">
                <a:solidFill>
                  <a:srgbClr val="000000"/>
                </a:solidFill>
                <a:latin typeface="Georgia"/>
              </a:defRPr>
            </a:lvl1pPr>
            <a:lvl2pPr algn="ctr">
              <a:lnSpc>
                <a:spcPct val="115000"/>
              </a:lnSpc>
              <a:defRPr lang="en-GB" sz="5400" b="0">
                <a:solidFill>
                  <a:srgbClr val="000000"/>
                </a:solidFill>
                <a:latin typeface="Georgia"/>
              </a:defRPr>
            </a:lvl2pPr>
            <a:lvl3pPr algn="ctr">
              <a:lnSpc>
                <a:spcPct val="115000"/>
              </a:lnSpc>
              <a:defRPr lang="en-GB" sz="5400" b="0">
                <a:solidFill>
                  <a:srgbClr val="000000"/>
                </a:solidFill>
                <a:latin typeface="Georgia"/>
              </a:defRPr>
            </a:lvl3pPr>
            <a:lvl4pPr algn="ctr">
              <a:lnSpc>
                <a:spcPct val="115000"/>
              </a:lnSpc>
              <a:defRPr lang="en-GB" sz="5400" b="0">
                <a:solidFill>
                  <a:srgbClr val="000000"/>
                </a:solidFill>
                <a:latin typeface="Georgia"/>
              </a:defRPr>
            </a:lvl4pPr>
            <a:lvl5pPr algn="ctr">
              <a:lnSpc>
                <a:spcPct val="115000"/>
              </a:lnSpc>
              <a:defRPr lang="en-GB" sz="5400" b="0">
                <a:solidFill>
                  <a:srgbClr val="000000"/>
                </a:solidFill>
                <a:latin typeface="Georgia"/>
              </a:defRPr>
            </a:lvl5pPr>
          </a:lstStyle>
          <a:p>
            <a:pPr algn="ctr">
              <a:lnSpc>
                <a:spcPct val="115000"/>
              </a:lnSpc>
            </a:pPr>
            <a:r>
              <a:rPr lang="en-GB" sz="5400" b="0" dirty="0">
                <a:solidFill>
                  <a:srgbClr val="000000"/>
                </a:solidFill>
                <a:latin typeface="Georgia"/>
              </a:rPr>
              <a:t>Dividing Section Title over two lines</a:t>
            </a:r>
          </a:p>
        </p:txBody>
      </p:sp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743200" y="4125600"/>
            <a:ext cx="6702552" cy="7992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ctr">
              <a:lnSpc>
                <a:spcPct val="140000"/>
              </a:lnSpc>
              <a:buNone/>
              <a:defRPr lang="en-GB" sz="1400" b="0">
                <a:solidFill>
                  <a:srgbClr val="7A7A7A"/>
                </a:solidFill>
                <a:latin typeface="Verdana"/>
              </a:defRPr>
            </a:lvl1pPr>
            <a:lvl2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2pPr>
            <a:lvl3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3pPr>
            <a:lvl4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4pPr>
            <a:lvl5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5pPr>
          </a:lstStyle>
          <a:p>
            <a:pPr algn="ctr">
              <a:lnSpc>
                <a:spcPct val="140000"/>
              </a:lnSpc>
            </a:pPr>
            <a:r>
              <a:rPr lang="en-GB" sz="1400" b="0" dirty="0">
                <a:solidFill>
                  <a:srgbClr val="7A7A7A"/>
                </a:solidFill>
                <a:latin typeface="Verdana"/>
              </a:rPr>
              <a:t>A brief description or transition statement.</a:t>
            </a:r>
          </a:p>
        </p:txBody>
      </p:sp>
      <p:pic>
        <p:nvPicPr>
          <p:cNvPr id="3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088" y="5684400"/>
            <a:ext cx="1645920" cy="5224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Imag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erlay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4000">
                <a:schemeClr val="tx1">
                  <a:lumMod val="0"/>
                  <a:alpha val="52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Accent"/>
          <p:cNvSpPr/>
          <p:nvPr/>
        </p:nvSpPr>
        <p:spPr>
          <a:xfrm>
            <a:off x="5184648" y="2156400"/>
            <a:ext cx="18288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ctrTitle"/>
          </p:nvPr>
        </p:nvSpPr>
        <p:spPr>
          <a:xfrm>
            <a:off x="1371600" y="2455200"/>
            <a:ext cx="9445752" cy="1176018"/>
          </a:xfrm>
          <a:prstGeom prst="rect">
            <a:avLst/>
          </a:prstGeom>
        </p:spPr>
        <p:txBody>
          <a:bodyPr wrap="square" lIns="45720" tIns="45720" rIns="45720" bIns="45720" anchor="ctr"/>
          <a:lstStyle>
            <a:lvl1pPr algn="ctr">
              <a:lnSpc>
                <a:spcPct val="115000"/>
              </a:lnSpc>
              <a:defRPr lang="en-GB" sz="5400" b="0">
                <a:solidFill>
                  <a:srgbClr val="FFFFFF"/>
                </a:solidFill>
                <a:latin typeface="Georgia"/>
              </a:defRPr>
            </a:lvl1pPr>
            <a:lvl2pPr algn="ctr">
              <a:lnSpc>
                <a:spcPct val="115000"/>
              </a:lnSpc>
              <a:defRPr lang="en-GB" sz="5400" b="0">
                <a:solidFill>
                  <a:srgbClr val="FFFFFF"/>
                </a:solidFill>
                <a:latin typeface="Georgia"/>
              </a:defRPr>
            </a:lvl2pPr>
            <a:lvl3pPr algn="ctr">
              <a:lnSpc>
                <a:spcPct val="115000"/>
              </a:lnSpc>
              <a:defRPr lang="en-GB" sz="5400" b="0">
                <a:solidFill>
                  <a:srgbClr val="FFFFFF"/>
                </a:solidFill>
                <a:latin typeface="Georgia"/>
              </a:defRPr>
            </a:lvl3pPr>
            <a:lvl4pPr algn="ctr">
              <a:lnSpc>
                <a:spcPct val="115000"/>
              </a:lnSpc>
              <a:defRPr lang="en-GB" sz="5400" b="0">
                <a:solidFill>
                  <a:srgbClr val="FFFFFF"/>
                </a:solidFill>
                <a:latin typeface="Georgia"/>
              </a:defRPr>
            </a:lvl4pPr>
            <a:lvl5pPr algn="ctr">
              <a:lnSpc>
                <a:spcPct val="115000"/>
              </a:lnSpc>
              <a:defRPr lang="en-GB" sz="5400" b="0">
                <a:solidFill>
                  <a:srgbClr val="FFFFFF"/>
                </a:solidFill>
                <a:latin typeface="Georgia"/>
              </a:defRPr>
            </a:lvl5pPr>
          </a:lstStyle>
          <a:p>
            <a:pPr algn="ctr">
              <a:lnSpc>
                <a:spcPct val="115000"/>
              </a:lnSpc>
            </a:pPr>
            <a:r>
              <a:rPr lang="en-GB" sz="5400" b="0" dirty="0">
                <a:solidFill>
                  <a:srgbClr val="FFFFFF"/>
                </a:solidFill>
                <a:latin typeface="Georgia"/>
              </a:rPr>
              <a:t>Section Title</a:t>
            </a:r>
          </a:p>
        </p:txBody>
      </p:sp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743200" y="3805200"/>
            <a:ext cx="6702552" cy="8227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ctr">
              <a:lnSpc>
                <a:spcPct val="140000"/>
              </a:lnSpc>
              <a:buNone/>
              <a:defRPr lang="en-GB" sz="1400" b="0">
                <a:solidFill>
                  <a:schemeClr val="tx2">
                    <a:lumMod val="25000"/>
                    <a:lumOff val="75000"/>
                  </a:schemeClr>
                </a:solidFill>
                <a:latin typeface="Verdana"/>
              </a:defRPr>
            </a:lvl1pPr>
            <a:lvl2pPr algn="ctr">
              <a:lnSpc>
                <a:spcPct val="140000"/>
              </a:lnSpc>
              <a:defRPr lang="en-GB" sz="1400" b="0">
                <a:solidFill>
                  <a:srgbClr val="FBFBF4"/>
                </a:solidFill>
                <a:latin typeface="Verdana"/>
              </a:defRPr>
            </a:lvl2pPr>
            <a:lvl3pPr algn="ctr">
              <a:lnSpc>
                <a:spcPct val="140000"/>
              </a:lnSpc>
              <a:defRPr lang="en-GB" sz="1400" b="0">
                <a:solidFill>
                  <a:srgbClr val="FBFBF4"/>
                </a:solidFill>
                <a:latin typeface="Verdana"/>
              </a:defRPr>
            </a:lvl3pPr>
            <a:lvl4pPr algn="ctr">
              <a:lnSpc>
                <a:spcPct val="140000"/>
              </a:lnSpc>
              <a:defRPr lang="en-GB" sz="1400" b="0">
                <a:solidFill>
                  <a:srgbClr val="FBFBF4"/>
                </a:solidFill>
                <a:latin typeface="Verdana"/>
              </a:defRPr>
            </a:lvl4pPr>
            <a:lvl5pPr algn="ctr">
              <a:lnSpc>
                <a:spcPct val="140000"/>
              </a:lnSpc>
              <a:defRPr lang="en-GB" sz="1400" b="0">
                <a:solidFill>
                  <a:srgbClr val="FBFBF4"/>
                </a:solidFill>
                <a:latin typeface="Verdana"/>
              </a:defRPr>
            </a:lvl5pPr>
          </a:lstStyle>
          <a:p>
            <a:pPr algn="ctr">
              <a:lnSpc>
                <a:spcPct val="140000"/>
              </a:lnSpc>
            </a:pPr>
            <a:r>
              <a:rPr lang="en-GB" sz="1400" b="0" dirty="0">
                <a:solidFill>
                  <a:srgbClr val="FBFBF4"/>
                </a:solidFill>
                <a:latin typeface="Verdana"/>
              </a:rPr>
              <a:t>A brief description for this section.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Imag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erlay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BF4">
              <a:alpha val="85177"/>
            </a:srgbClr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Accent"/>
          <p:cNvSpPr/>
          <p:nvPr/>
        </p:nvSpPr>
        <p:spPr>
          <a:xfrm>
            <a:off x="5184648" y="2156400"/>
            <a:ext cx="1828800" cy="30175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ctrTitle"/>
          </p:nvPr>
        </p:nvSpPr>
        <p:spPr>
          <a:xfrm>
            <a:off x="1371600" y="2455200"/>
            <a:ext cx="9446400" cy="1177200"/>
          </a:xfrm>
          <a:prstGeom prst="rect">
            <a:avLst/>
          </a:prstGeom>
        </p:spPr>
        <p:txBody>
          <a:bodyPr wrap="square" lIns="45720" tIns="45720" rIns="45720" bIns="45720" anchor="ctr"/>
          <a:lstStyle>
            <a:lvl1pPr algn="ctr">
              <a:lnSpc>
                <a:spcPct val="115000"/>
              </a:lnSpc>
              <a:defRPr lang="en-GB" sz="5400" b="0">
                <a:solidFill>
                  <a:srgbClr val="000000"/>
                </a:solidFill>
                <a:latin typeface="Georgia"/>
              </a:defRPr>
            </a:lvl1pPr>
            <a:lvl2pPr algn="ctr">
              <a:lnSpc>
                <a:spcPct val="115000"/>
              </a:lnSpc>
              <a:defRPr lang="en-GB" sz="5400" b="0">
                <a:solidFill>
                  <a:srgbClr val="000000"/>
                </a:solidFill>
                <a:latin typeface="Georgia"/>
              </a:defRPr>
            </a:lvl2pPr>
            <a:lvl3pPr algn="ctr">
              <a:lnSpc>
                <a:spcPct val="115000"/>
              </a:lnSpc>
              <a:defRPr lang="en-GB" sz="5400" b="0">
                <a:solidFill>
                  <a:srgbClr val="000000"/>
                </a:solidFill>
                <a:latin typeface="Georgia"/>
              </a:defRPr>
            </a:lvl3pPr>
            <a:lvl4pPr algn="ctr">
              <a:lnSpc>
                <a:spcPct val="115000"/>
              </a:lnSpc>
              <a:defRPr lang="en-GB" sz="5400" b="0">
                <a:solidFill>
                  <a:srgbClr val="000000"/>
                </a:solidFill>
                <a:latin typeface="Georgia"/>
              </a:defRPr>
            </a:lvl4pPr>
            <a:lvl5pPr algn="ctr">
              <a:lnSpc>
                <a:spcPct val="115000"/>
              </a:lnSpc>
              <a:defRPr lang="en-GB" sz="5400" b="0">
                <a:solidFill>
                  <a:srgbClr val="000000"/>
                </a:solidFill>
                <a:latin typeface="Georgia"/>
              </a:defRPr>
            </a:lvl5pPr>
          </a:lstStyle>
          <a:p>
            <a:pPr algn="ctr">
              <a:lnSpc>
                <a:spcPct val="115000"/>
              </a:lnSpc>
            </a:pPr>
            <a:r>
              <a:rPr lang="en-GB" sz="5400" b="0" dirty="0">
                <a:solidFill>
                  <a:srgbClr val="000000"/>
                </a:solidFill>
                <a:latin typeface="Georgia"/>
              </a:rPr>
              <a:t>Section Title</a:t>
            </a:r>
          </a:p>
        </p:txBody>
      </p:sp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743200" y="3805200"/>
            <a:ext cx="6703200" cy="82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ctr">
              <a:lnSpc>
                <a:spcPct val="140000"/>
              </a:lnSpc>
              <a:buNone/>
              <a:defRPr lang="en-GB" sz="1400" b="0">
                <a:solidFill>
                  <a:srgbClr val="7A7A7A"/>
                </a:solidFill>
                <a:latin typeface="Verdana"/>
              </a:defRPr>
            </a:lvl1pPr>
            <a:lvl2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2pPr>
            <a:lvl3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3pPr>
            <a:lvl4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4pPr>
            <a:lvl5pPr algn="ctr">
              <a:lnSpc>
                <a:spcPct val="14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5pPr>
          </a:lstStyle>
          <a:p>
            <a:pPr algn="ctr">
              <a:lnSpc>
                <a:spcPct val="140000"/>
              </a:lnSpc>
            </a:pPr>
            <a:r>
              <a:rPr lang="en-GB" sz="1400" b="0" dirty="0">
                <a:solidFill>
                  <a:srgbClr val="7A7A7A"/>
                </a:solidFill>
                <a:latin typeface="Verdana"/>
              </a:rPr>
              <a:t>A brief description for this section.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Dark)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1" hasCustomPrompt="1"/>
          </p:nvPr>
        </p:nvSpPr>
        <p:spPr>
          <a:xfrm>
            <a:off x="6583680" y="863532"/>
            <a:ext cx="4937760" cy="5171508"/>
          </a:xfrm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  <p:txBody>
          <a:bodyPr anchor="ctr"/>
          <a:lstStyle>
            <a:lvl1pPr>
              <a:buNone/>
              <a:defRPr/>
            </a:lvl1pPr>
          </a:lstStyle>
          <a:p>
            <a:pPr algn="ctr"/>
            <a:r>
              <a:rPr lang="en-GB" sz="1200" dirty="0">
                <a:solidFill>
                  <a:srgbClr val="7A7A7A"/>
                </a:solidFill>
                <a:latin typeface="Verdana"/>
              </a:rPr>
              <a:t>Click icon to add image</a:t>
            </a:r>
          </a:p>
        </p:txBody>
      </p:sp>
      <p:pic>
        <p:nvPicPr>
          <p:cNvPr id="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57200"/>
            <a:ext cx="1280160" cy="406332"/>
          </a:xfrm>
          <a:prstGeom prst="rect">
            <a:avLst/>
          </a:prstGeom>
        </p:spPr>
      </p:pic>
      <p:sp>
        <p:nvSpPr>
          <p:cNvPr id="22" name="Eyebrow"/>
          <p:cNvSpPr>
            <a:spLocks noGrp="1"/>
          </p:cNvSpPr>
          <p:nvPr>
            <p:ph type="body" idx="12" hasCustomPrompt="1"/>
          </p:nvPr>
        </p:nvSpPr>
        <p:spPr>
          <a:xfrm>
            <a:off x="731520" y="1404000"/>
            <a:ext cx="3657600" cy="27432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00000"/>
              </a:lnSpc>
              <a:buNone/>
              <a:defRPr lang="en-GB" sz="1000" b="0">
                <a:solidFill>
                  <a:srgbClr val="E07850"/>
                </a:solidFill>
                <a:latin typeface="Verdana"/>
              </a:defRPr>
            </a:lvl1pPr>
            <a:lvl2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2pPr>
            <a:lvl3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3pPr>
            <a:lvl4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4pPr>
            <a:lvl5pPr algn="l">
              <a:lnSpc>
                <a:spcPct val="100000"/>
              </a:lnSpc>
              <a:defRPr lang="en-GB" sz="1000" b="0">
                <a:solidFill>
                  <a:srgbClr val="E07850"/>
                </a:solidFill>
                <a:latin typeface="Verdana"/>
              </a:defRPr>
            </a:lvl5pPr>
          </a:lstStyle>
          <a:p>
            <a:pPr algn="l">
              <a:lnSpc>
                <a:spcPct val="100000"/>
              </a:lnSpc>
            </a:pPr>
            <a:r>
              <a:rPr lang="en-GB" sz="1000" b="0" dirty="0">
                <a:solidFill>
                  <a:srgbClr val="E07850"/>
                </a:solidFill>
                <a:latin typeface="Verdana"/>
              </a:rPr>
              <a:t>SECTION</a:t>
            </a:r>
          </a:p>
        </p:txBody>
      </p:sp>
      <p:sp>
        <p:nvSpPr>
          <p:cNvPr id="3" name="Accent"/>
          <p:cNvSpPr/>
          <p:nvPr/>
        </p:nvSpPr>
        <p:spPr>
          <a:xfrm>
            <a:off x="731520" y="1674000"/>
            <a:ext cx="1371600" cy="18000"/>
          </a:xfrm>
          <a:prstGeom prst="rect">
            <a:avLst/>
          </a:prstGeom>
          <a:solidFill>
            <a:srgbClr val="E07850"/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2012400"/>
            <a:ext cx="5029200" cy="7200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5000"/>
              </a:lnSpc>
            </a:pPr>
            <a:r>
              <a:rPr lang="en-GB" sz="3200" b="0" dirty="0">
                <a:solidFill>
                  <a:srgbClr val="FBFBF4"/>
                </a:solidFill>
                <a:latin typeface="Georgia"/>
              </a:rPr>
              <a:t>Slide Heading</a:t>
            </a:r>
          </a:p>
        </p:txBody>
      </p:sp>
      <p:sp>
        <p:nvSpPr>
          <p:cNvPr id="11" name="Body"/>
          <p:cNvSpPr>
            <a:spLocks noGrp="1"/>
          </p:cNvSpPr>
          <p:nvPr>
            <p:ph type="body" idx="1" hasCustomPrompt="1"/>
          </p:nvPr>
        </p:nvSpPr>
        <p:spPr>
          <a:xfrm>
            <a:off x="731520" y="2874500"/>
            <a:ext cx="5029200" cy="292608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marL="0" indent="0" algn="l">
              <a:lnSpc>
                <a:spcPct val="160000"/>
              </a:lnSpc>
              <a:buFont typeface="Arial" panose="020B0604020202020204" pitchFamily="34" charset="0"/>
              <a:buNone/>
              <a:defRPr lang="en-GB" sz="13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60000"/>
              </a:lnSpc>
              <a:defRPr lang="en-GB" sz="13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60000"/>
              </a:lnSpc>
            </a:pPr>
            <a:r>
              <a:rPr lang="en-GB" sz="1300" b="0" dirty="0">
                <a:solidFill>
                  <a:srgbClr val="7A7A7A"/>
                </a:solidFill>
                <a:latin typeface="Verdana"/>
              </a:rPr>
              <a:t>Body text goes here. Use this area for your main content, supporting details, and key messages.</a:t>
            </a:r>
          </a:p>
        </p:txBody>
      </p:sp>
      <p:sp>
        <p:nvSpPr>
          <p:cNvPr id="4" name="Confidential">
            <a:extLst>
              <a:ext uri="{FF2B5EF4-FFF2-40B4-BE49-F238E27FC236}">
                <a16:creationId xmlns:a16="http://schemas.microsoft.com/office/drawing/2014/main" id="{0DB1A293-DB2C-02CD-AA84-DA903726C1C7}"/>
              </a:ext>
            </a:extLst>
          </p:cNvPr>
          <p:cNvSpPr/>
          <p:nvPr userDrawn="1"/>
        </p:nvSpPr>
        <p:spPr>
          <a:xfrm>
            <a:off x="731520" y="62636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© Oranda Therapeutics. All rights reserved. This document contains confidential and proprietary information.</a:t>
            </a:r>
          </a:p>
        </p:txBody>
      </p:sp>
      <p:sp>
        <p:nvSpPr>
          <p:cNvPr id="5" name="Legal">
            <a:extLst>
              <a:ext uri="{FF2B5EF4-FFF2-40B4-BE49-F238E27FC236}">
                <a16:creationId xmlns:a16="http://schemas.microsoft.com/office/drawing/2014/main" id="{A73A20B8-11B2-6FA3-31C9-C4D295167432}"/>
              </a:ext>
            </a:extLst>
          </p:cNvPr>
          <p:cNvSpPr/>
          <p:nvPr userDrawn="1"/>
        </p:nvSpPr>
        <p:spPr>
          <a:xfrm>
            <a:off x="731520" y="6492240"/>
            <a:ext cx="731520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700" b="0" i="0" dirty="0">
                <a:solidFill>
                  <a:srgbClr val="7A7A7A"/>
                </a:solidFill>
                <a:latin typeface="Verdana"/>
              </a:rPr>
              <a:t>Oranda Therapeutics Limited. Registered in Ireland, Company No. 751145.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731520" y="1828800"/>
            <a:ext cx="7315200" cy="914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1pPr>
            <a:lvl2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2pPr>
            <a:lvl3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3pPr>
            <a:lvl4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4pPr>
            <a:lvl5pPr algn="l">
              <a:lnSpc>
                <a:spcPct val="115000"/>
              </a:lnSpc>
              <a:defRPr lang="en-GB" sz="3200" b="0">
                <a:solidFill>
                  <a:srgbClr val="FBFBF4"/>
                </a:solidFill>
                <a:latin typeface="Georgia"/>
              </a:defRPr>
            </a:lvl5pPr>
          </a:lstStyle>
          <a:p>
            <a:pPr algn="l">
              <a:lnSpc>
                <a:spcPct val="115000"/>
              </a:lnSpc>
            </a:pPr>
            <a:endParaRPr/>
          </a:p>
        </p:txBody>
      </p:sp>
      <p:sp>
        <p:nvSpPr>
          <p:cNvPr id="11" name="Body"/>
          <p:cNvSpPr>
            <a:spLocks noGrp="1"/>
          </p:cNvSpPr>
          <p:nvPr>
            <p:ph type="body" idx="1"/>
          </p:nvPr>
        </p:nvSpPr>
        <p:spPr>
          <a:xfrm>
            <a:off x="731520" y="2926080"/>
            <a:ext cx="10058400" cy="3200400"/>
          </a:xfrm>
          <a:prstGeom prst="rect">
            <a:avLst/>
          </a:prstGeom>
        </p:spPr>
        <p:txBody>
          <a:bodyPr wrap="square" lIns="45720" tIns="45720" rIns="45720" bIns="45720" anchor="t"/>
          <a:lstStyle>
            <a:lvl1pPr algn="l">
              <a:lnSpc>
                <a:spcPct val="15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1pPr>
            <a:lvl2pPr algn="l">
              <a:lnSpc>
                <a:spcPct val="15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2pPr>
            <a:lvl3pPr algn="l">
              <a:lnSpc>
                <a:spcPct val="15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3pPr>
            <a:lvl4pPr algn="l">
              <a:lnSpc>
                <a:spcPct val="15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4pPr>
            <a:lvl5pPr algn="l">
              <a:lnSpc>
                <a:spcPct val="150000"/>
              </a:lnSpc>
              <a:defRPr lang="en-GB" sz="1400" b="0">
                <a:solidFill>
                  <a:srgbClr val="7A7A7A"/>
                </a:solidFill>
                <a:latin typeface="Verdana"/>
              </a:defRPr>
            </a:lvl5pPr>
          </a:lstStyle>
          <a:p>
            <a:pPr algn="l">
              <a:lnSpc>
                <a:spcPct val="15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82" r:id="rId11"/>
    <p:sldLayoutId id="2147483683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7FBC48-DBC6-B2E2-8E78-34168A731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988BB45-65C4-61C6-1A2D-5A6C98F5C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Sub-title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16045D-104A-888F-3FD8-380ED0E04FF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03590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3EFF86-FCF6-7571-B9B7-C9C12570793D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614DC7-B039-8B29-F7E6-E84EFE76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BC05AF-1A77-4D6E-930A-A87501FA9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5EF2DCD-3B89-929D-893E-31EEDB28375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23266" r="23266"/>
          <a:stretch/>
        </p:blipFill>
        <p:spPr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60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B8F989F-142E-9F2F-652B-E87E485A3C96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26181" r="26181"/>
          <a:stretch>
            <a:fillRect/>
          </a:stretch>
        </p:blipFill>
        <p:spPr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61610C-EDA0-A73B-BEFD-123B7E2A5F80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41019F-A4DA-EC49-B857-49075EFB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822D03-03E5-D0D5-3D82-1238C5795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4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CA6E5C-042C-D578-5DAC-A777E8EB4B5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E28392-4B4D-F91B-B6FD-9B0E4713F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40B0CE-214F-E5D7-766E-42A613FBE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AE09D0B-E5B0-9BCD-1B3A-C0D102F62AC2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26181" r="26181"/>
          <a:stretch>
            <a:fillRect/>
          </a:stretch>
        </p:blipFill>
        <p:spPr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71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E91D335-A0A7-4DA8-8637-F12794C5E4B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22000" r="22000"/>
          <a:stretch>
            <a:fillRect/>
          </a:stretch>
        </p:blipFill>
        <p:spPr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193C1B-DD64-380B-0F0E-A94C2281C0C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80800D-30C9-DEC4-E44F-B181601A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4F307D-8E96-AD85-F3AA-8A7061091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8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8BABD05-B82E-5D46-7CC2-304F8E369FC2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16700" r="16700"/>
          <a:stretch>
            <a:fillRect/>
          </a:stretch>
        </p:blipFill>
        <p:spPr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831C92-BA13-488E-CFB0-7A16D6B43D9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1AC866-6975-1676-6DFF-EBEB8C3C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4C2656-ADE9-F91B-0BAE-EFB504C8E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07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FBDAE6-84F1-C230-3DAF-D0693086F2D9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3C3A8F-16DD-818F-9612-70193AC9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1422DE-0135-F4B2-F8F3-662D601B319E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36A194-DBDD-F69E-799E-76639E510D85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9FE96B-8ED4-1C35-C897-C5E30ACA2AB9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80140C-F5C3-9BA5-FB5D-6CE0CF2CCC61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55886FB-0FD3-8674-FEC1-4F454FBFC553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125C6E-1DBD-4011-01D3-CF8DC5D6131E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5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65E4F8-34CA-55D9-B92C-81E2C217982A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1EC60B2-B2ED-6E3B-1382-7B1E0AE6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5C8168-21B9-BE3D-7A9B-A0B376215415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611647-37E2-4E1A-103B-594FE8AD6335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88417DC-716D-F29D-4A36-AEBC5846D05E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032D6B3-3304-B799-9126-2B69DD2AE25A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B6617C-5DD6-70AB-0267-8CD9F148A9C2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4004C44-B6E6-6420-19EA-EB626846DB42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30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822960" y="2926080"/>
          <a:ext cx="4846320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52633"/>
              </p:ext>
            </p:extLst>
          </p:nvPr>
        </p:nvGraphicFramePr>
        <p:xfrm>
          <a:off x="6492240" y="2926080"/>
          <a:ext cx="4846320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822960" y="2926080"/>
          <a:ext cx="4846320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492240" y="2926080"/>
          <a:ext cx="4846320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A0FEDB0-3BC1-5099-D580-77A6B11A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BFB1CF-56D6-B764-EC1E-9E9DA0EEB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02DB4DF-047A-45A8-57BE-0AB63DFC53D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9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A8892B-869A-73CA-ECEB-C0DAFEEAB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38C810D-9EA8-E203-13D0-EEADCF740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Sub-title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0CF7BD-B3B7-9F71-22B8-522125C464C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964994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F57041-C452-A913-8C90-C422BC09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114F6E-0E1F-A6D4-A8CB-6F30989A2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67BE01-53D9-B764-C095-C4D5AA827C6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71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8A8E9F-D1FF-588A-8D7D-D63A5E433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045600-B627-E93B-1C39-4F69A433E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70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521D61-2828-A033-08C6-45D56986B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52CDC-2916-454B-175A-E533B2E03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09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TypeLabel"/>
          <p:cNvSpPr/>
          <p:nvPr/>
        </p:nvSpPr>
        <p:spPr>
          <a:xfrm>
            <a:off x="731520" y="2697480"/>
            <a:ext cx="603504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GB" sz="800" b="1" i="0" dirty="0">
                <a:solidFill>
                  <a:srgbClr val="7A7A7A"/>
                </a:solidFill>
                <a:latin typeface="Verdana"/>
              </a:rPr>
              <a:t>TYPE HIERARCHY</a:t>
            </a:r>
          </a:p>
        </p:txBody>
      </p:sp>
      <p:sp>
        <p:nvSpPr>
          <p:cNvPr id="956" name="TypeStack"/>
          <p:cNvSpPr/>
          <p:nvPr/>
        </p:nvSpPr>
        <p:spPr>
          <a:xfrm>
            <a:off x="731520" y="2926080"/>
            <a:ext cx="6035040" cy="21031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2400" b="0" i="0" dirty="0">
                <a:solidFill>
                  <a:srgbClr val="FBFBF4"/>
                </a:solidFill>
                <a:latin typeface="Georgia"/>
              </a:rPr>
              <a:t>Section Heading</a:t>
            </a:r>
          </a:p>
          <a:p>
            <a:pPr algn="l">
              <a:lnSpc>
                <a:spcPct val="130000"/>
              </a:lnSpc>
              <a:spcBef>
                <a:spcPts val="400"/>
              </a:spcBef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Georgia · Used for top-level section titles.</a:t>
            </a:r>
          </a:p>
          <a:p>
            <a:pPr algn="l">
              <a:lnSpc>
                <a:spcPct val="120000"/>
              </a:lnSpc>
              <a:spcBef>
                <a:spcPts val="1600"/>
              </a:spcBef>
              <a:buNone/>
            </a:pPr>
            <a:r>
              <a:rPr lang="en-GB" sz="1600" b="0" i="0" dirty="0">
                <a:solidFill>
                  <a:srgbClr val="E07850"/>
                </a:solidFill>
                <a:latin typeface="Georgia"/>
              </a:rPr>
              <a:t>Subsection Heading</a:t>
            </a:r>
          </a:p>
          <a:p>
            <a:pPr algn="l">
              <a:lnSpc>
                <a:spcPct val="130000"/>
              </a:lnSpc>
              <a:spcBef>
                <a:spcPts val="400"/>
              </a:spcBef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Georgia, Oranda Orange · Used for subsections within a section.</a:t>
            </a:r>
          </a:p>
          <a:p>
            <a:pPr algn="l">
              <a:lnSpc>
                <a:spcPct val="120000"/>
              </a:lnSpc>
              <a:spcBef>
                <a:spcPts val="1600"/>
              </a:spcBef>
              <a:buNone/>
            </a:pPr>
            <a:r>
              <a:rPr lang="en-GB" sz="1200" b="1" i="1" dirty="0">
                <a:solidFill>
                  <a:srgbClr val="FBFBF4"/>
                </a:solidFill>
                <a:latin typeface="Georgia"/>
              </a:rPr>
              <a:t>Detail Heading</a:t>
            </a:r>
          </a:p>
          <a:p>
            <a:pPr algn="l">
              <a:lnSpc>
                <a:spcPct val="130000"/>
              </a:lnSpc>
              <a:spcBef>
                <a:spcPts val="400"/>
              </a:spcBef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Georgia bold italic · Used for fine-grained sub-sub-headings.</a:t>
            </a:r>
          </a:p>
        </p:txBody>
      </p:sp>
      <p:sp>
        <p:nvSpPr>
          <p:cNvPr id="957" name="KeyPointsBlock"/>
          <p:cNvSpPr/>
          <p:nvPr/>
        </p:nvSpPr>
        <p:spPr>
          <a:xfrm>
            <a:off x="731520" y="5166360"/>
            <a:ext cx="2834640" cy="100584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20000"/>
              </a:lnSpc>
              <a:buNone/>
            </a:pPr>
            <a:r>
              <a:rPr lang="en-GB" sz="1200" b="0" i="0" dirty="0">
                <a:solidFill>
                  <a:srgbClr val="E07850"/>
                </a:solidFill>
                <a:latin typeface="Georgia"/>
              </a:rPr>
              <a:t>Key Points</a:t>
            </a:r>
          </a:p>
          <a:p>
            <a:pPr marL="228600" indent="-228600" algn="l">
              <a:lnSpc>
                <a:spcPct val="130000"/>
              </a:lnSpc>
              <a:spcBef>
                <a:spcPts val="400"/>
              </a:spcBef>
              <a:buFont typeface="Arial"/>
              <a:buChar char="•"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First key point with supporting detail</a:t>
            </a:r>
          </a:p>
          <a:p>
            <a:pPr marL="228600" indent="-228600" algn="l">
              <a:lnSpc>
                <a:spcPct val="130000"/>
              </a:lnSpc>
              <a:spcBef>
                <a:spcPts val="200"/>
              </a:spcBef>
              <a:buFont typeface="Arial"/>
              <a:buChar char="•"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Second key point with supporting detail</a:t>
            </a:r>
          </a:p>
          <a:p>
            <a:pPr marL="228600" indent="-228600" algn="l">
              <a:lnSpc>
                <a:spcPct val="130000"/>
              </a:lnSpc>
              <a:spcBef>
                <a:spcPts val="200"/>
              </a:spcBef>
              <a:buFont typeface="Arial"/>
              <a:buChar char="•"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Third key point with supporting detail</a:t>
            </a:r>
          </a:p>
        </p:txBody>
      </p:sp>
      <p:sp>
        <p:nvSpPr>
          <p:cNvPr id="958" name="ProcessStepsBlock"/>
          <p:cNvSpPr/>
          <p:nvPr/>
        </p:nvSpPr>
        <p:spPr>
          <a:xfrm>
            <a:off x="3931920" y="5166360"/>
            <a:ext cx="2834640" cy="100584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20000"/>
              </a:lnSpc>
              <a:buNone/>
            </a:pPr>
            <a:r>
              <a:rPr lang="en-GB" sz="1200" b="0" i="0" dirty="0">
                <a:solidFill>
                  <a:srgbClr val="E07850"/>
                </a:solidFill>
                <a:latin typeface="Georgia"/>
              </a:rPr>
              <a:t>Process Steps</a:t>
            </a:r>
          </a:p>
          <a:p>
            <a:pPr marL="228600" indent="-228600" algn="l">
              <a:lnSpc>
                <a:spcPct val="130000"/>
              </a:lnSpc>
              <a:spcBef>
                <a:spcPts val="400"/>
              </a:spcBef>
              <a:buFont typeface="Verdana"/>
              <a:buAutoNum type="arabicPeriod"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First step in the process</a:t>
            </a:r>
          </a:p>
          <a:p>
            <a:pPr marL="228600" indent="-228600" algn="l">
              <a:lnSpc>
                <a:spcPct val="130000"/>
              </a:lnSpc>
              <a:spcBef>
                <a:spcPts val="200"/>
              </a:spcBef>
              <a:buFont typeface="Verdana"/>
              <a:buAutoNum type="arabicPeriod"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Second step in the process</a:t>
            </a:r>
          </a:p>
          <a:p>
            <a:pPr marL="228600" indent="-228600" algn="l">
              <a:lnSpc>
                <a:spcPct val="130000"/>
              </a:lnSpc>
              <a:spcBef>
                <a:spcPts val="200"/>
              </a:spcBef>
              <a:buFont typeface="Verdana"/>
              <a:buAutoNum type="arabicPeriod"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Third step in the process</a:t>
            </a:r>
          </a:p>
        </p:txBody>
      </p:sp>
      <p:sp>
        <p:nvSpPr>
          <p:cNvPr id="959" name="GeorgiaCard"/>
          <p:cNvSpPr/>
          <p:nvPr/>
        </p:nvSpPr>
        <p:spPr>
          <a:xfrm>
            <a:off x="6949440" y="2697480"/>
            <a:ext cx="4507992" cy="160020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0" name="GeorgiaSpec"/>
          <p:cNvSpPr/>
          <p:nvPr/>
        </p:nvSpPr>
        <p:spPr>
          <a:xfrm>
            <a:off x="7178040" y="2834640"/>
            <a:ext cx="4023360" cy="1417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GB" sz="3600" b="0" i="0" dirty="0">
                <a:solidFill>
                  <a:srgbClr val="FBFBF4"/>
                </a:solidFill>
                <a:latin typeface="Georgia"/>
              </a:rPr>
              <a:t>Aa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sz="800" b="1" i="0" dirty="0">
                <a:solidFill>
                  <a:srgbClr val="7A7A7A"/>
                </a:solidFill>
                <a:latin typeface="Verdana"/>
              </a:rPr>
              <a:t>GEORGIA</a:t>
            </a:r>
          </a:p>
          <a:p>
            <a:pPr algn="l">
              <a:lnSpc>
                <a:spcPct val="130000"/>
              </a:lnSpc>
              <a:spcBef>
                <a:spcPts val="400"/>
              </a:spcBef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Headings, titles, pull quotes</a:t>
            </a:r>
          </a:p>
          <a:p>
            <a:pPr algn="l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800" b="0" i="0" dirty="0">
                <a:solidFill>
                  <a:srgbClr val="7A7A7A"/>
                </a:solidFill>
                <a:latin typeface="Verdana"/>
              </a:rPr>
              <a:t>Regular  ·  Bold  ·  Italic</a:t>
            </a:r>
          </a:p>
        </p:txBody>
      </p:sp>
      <p:sp>
        <p:nvSpPr>
          <p:cNvPr id="961" name="VerdanaCard"/>
          <p:cNvSpPr/>
          <p:nvPr/>
        </p:nvSpPr>
        <p:spPr>
          <a:xfrm>
            <a:off x="6949440" y="4434840"/>
            <a:ext cx="4507992" cy="1600200"/>
          </a:xfrm>
          <a:prstGeom prst="rect">
            <a:avLst/>
          </a:prstGeom>
          <a:solidFill>
            <a:srgbClr val="1A1A1A"/>
          </a:solidFill>
          <a:ln w="9525">
            <a:solidFill>
              <a:srgbClr val="2A2A2A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2" name="VerdanaSpec"/>
          <p:cNvSpPr/>
          <p:nvPr/>
        </p:nvSpPr>
        <p:spPr>
          <a:xfrm>
            <a:off x="7178040" y="4572000"/>
            <a:ext cx="4023360" cy="1417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GB" sz="3600" b="0" i="0" dirty="0">
                <a:solidFill>
                  <a:srgbClr val="FBFBF4"/>
                </a:solidFill>
                <a:latin typeface="Verdana"/>
              </a:rPr>
              <a:t>Aa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sz="800" b="1" i="0" dirty="0">
                <a:solidFill>
                  <a:srgbClr val="7A7A7A"/>
                </a:solidFill>
                <a:latin typeface="Verdana"/>
              </a:rPr>
              <a:t>VERDANA</a:t>
            </a:r>
          </a:p>
          <a:p>
            <a:pPr algn="l">
              <a:lnSpc>
                <a:spcPct val="130000"/>
              </a:lnSpc>
              <a:spcBef>
                <a:spcPts val="400"/>
              </a:spcBef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Body text, captions, UI</a:t>
            </a:r>
          </a:p>
          <a:p>
            <a:pPr algn="l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800" b="0" i="0" dirty="0">
                <a:solidFill>
                  <a:srgbClr val="7A7A7A"/>
                </a:solidFill>
                <a:latin typeface="Verdana"/>
              </a:rPr>
              <a:t>Regular  ·  Bold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TypeLabel"/>
          <p:cNvSpPr/>
          <p:nvPr/>
        </p:nvSpPr>
        <p:spPr>
          <a:xfrm>
            <a:off x="731520" y="2591150"/>
            <a:ext cx="6035040" cy="201168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GB" sz="800" b="1" i="0" dirty="0">
                <a:solidFill>
                  <a:srgbClr val="7A7A7A"/>
                </a:solidFill>
                <a:latin typeface="Verdana"/>
              </a:rPr>
              <a:t>TYPE HIERARCHY</a:t>
            </a:r>
          </a:p>
        </p:txBody>
      </p:sp>
      <p:sp>
        <p:nvSpPr>
          <p:cNvPr id="964" name="TypeStack"/>
          <p:cNvSpPr/>
          <p:nvPr/>
        </p:nvSpPr>
        <p:spPr>
          <a:xfrm>
            <a:off x="731520" y="2819750"/>
            <a:ext cx="6035040" cy="21031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2400" b="0" i="0" dirty="0">
                <a:solidFill>
                  <a:srgbClr val="000000"/>
                </a:solidFill>
                <a:latin typeface="Georgia"/>
              </a:rPr>
              <a:t>Section Heading</a:t>
            </a:r>
          </a:p>
          <a:p>
            <a:pPr algn="l">
              <a:lnSpc>
                <a:spcPct val="130000"/>
              </a:lnSpc>
              <a:spcBef>
                <a:spcPts val="400"/>
              </a:spcBef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Georgia · Used for top-level section titles.</a:t>
            </a:r>
          </a:p>
          <a:p>
            <a:pPr algn="l">
              <a:lnSpc>
                <a:spcPct val="120000"/>
              </a:lnSpc>
              <a:spcBef>
                <a:spcPts val="1600"/>
              </a:spcBef>
              <a:buNone/>
            </a:pPr>
            <a:r>
              <a:rPr lang="en-GB" sz="1600" b="0" i="0" dirty="0">
                <a:solidFill>
                  <a:srgbClr val="E07850"/>
                </a:solidFill>
                <a:latin typeface="Georgia"/>
              </a:rPr>
              <a:t>Subsection Heading</a:t>
            </a:r>
          </a:p>
          <a:p>
            <a:pPr algn="l">
              <a:lnSpc>
                <a:spcPct val="130000"/>
              </a:lnSpc>
              <a:spcBef>
                <a:spcPts val="400"/>
              </a:spcBef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Georgia, Oranda Orange · Used for subsections within a section.</a:t>
            </a:r>
          </a:p>
          <a:p>
            <a:pPr algn="l">
              <a:lnSpc>
                <a:spcPct val="120000"/>
              </a:lnSpc>
              <a:spcBef>
                <a:spcPts val="1600"/>
              </a:spcBef>
              <a:buNone/>
            </a:pPr>
            <a:r>
              <a:rPr lang="en-GB" sz="1200" b="1" i="1" dirty="0">
                <a:solidFill>
                  <a:srgbClr val="000000"/>
                </a:solidFill>
                <a:latin typeface="Georgia"/>
              </a:rPr>
              <a:t>Detail Heading</a:t>
            </a:r>
          </a:p>
          <a:p>
            <a:pPr algn="l">
              <a:lnSpc>
                <a:spcPct val="130000"/>
              </a:lnSpc>
              <a:spcBef>
                <a:spcPts val="400"/>
              </a:spcBef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Georgia bold italic · Used for fine-grained sub-sub-headings.</a:t>
            </a:r>
          </a:p>
        </p:txBody>
      </p:sp>
      <p:sp>
        <p:nvSpPr>
          <p:cNvPr id="965" name="KeyPointsBlock"/>
          <p:cNvSpPr/>
          <p:nvPr/>
        </p:nvSpPr>
        <p:spPr>
          <a:xfrm>
            <a:off x="731520" y="5006865"/>
            <a:ext cx="2834640" cy="100584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20000"/>
              </a:lnSpc>
              <a:buNone/>
            </a:pPr>
            <a:r>
              <a:rPr lang="en-GB" sz="1200" b="0" i="0" dirty="0">
                <a:solidFill>
                  <a:srgbClr val="E07850"/>
                </a:solidFill>
                <a:latin typeface="Georgia"/>
              </a:rPr>
              <a:t>Key Points</a:t>
            </a:r>
          </a:p>
          <a:p>
            <a:pPr marL="228600" indent="-228600" algn="l">
              <a:lnSpc>
                <a:spcPct val="130000"/>
              </a:lnSpc>
              <a:spcBef>
                <a:spcPts val="400"/>
              </a:spcBef>
              <a:buFont typeface="Arial"/>
              <a:buChar char="•"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First key point with supporting detail</a:t>
            </a:r>
          </a:p>
          <a:p>
            <a:pPr marL="228600" indent="-228600" algn="l">
              <a:lnSpc>
                <a:spcPct val="130000"/>
              </a:lnSpc>
              <a:spcBef>
                <a:spcPts val="200"/>
              </a:spcBef>
              <a:buFont typeface="Arial"/>
              <a:buChar char="•"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Second key point with supporting detail</a:t>
            </a:r>
          </a:p>
          <a:p>
            <a:pPr marL="228600" indent="-228600" algn="l">
              <a:lnSpc>
                <a:spcPct val="130000"/>
              </a:lnSpc>
              <a:spcBef>
                <a:spcPts val="200"/>
              </a:spcBef>
              <a:buFont typeface="Arial"/>
              <a:buChar char="•"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Third key point with supporting detail</a:t>
            </a:r>
          </a:p>
        </p:txBody>
      </p:sp>
      <p:sp>
        <p:nvSpPr>
          <p:cNvPr id="966" name="ProcessStepsBlock"/>
          <p:cNvSpPr/>
          <p:nvPr/>
        </p:nvSpPr>
        <p:spPr>
          <a:xfrm>
            <a:off x="3931920" y="5006865"/>
            <a:ext cx="2834640" cy="100584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20000"/>
              </a:lnSpc>
              <a:buNone/>
            </a:pPr>
            <a:r>
              <a:rPr lang="en-GB" sz="1200" b="0" i="0" dirty="0">
                <a:solidFill>
                  <a:srgbClr val="E07850"/>
                </a:solidFill>
                <a:latin typeface="Georgia"/>
              </a:rPr>
              <a:t>Process Steps</a:t>
            </a:r>
          </a:p>
          <a:p>
            <a:pPr marL="228600" indent="-228600" algn="l">
              <a:lnSpc>
                <a:spcPct val="130000"/>
              </a:lnSpc>
              <a:spcBef>
                <a:spcPts val="400"/>
              </a:spcBef>
              <a:buFont typeface="Verdana"/>
              <a:buAutoNum type="arabicPeriod"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First step in the process</a:t>
            </a:r>
          </a:p>
          <a:p>
            <a:pPr marL="228600" indent="-228600" algn="l">
              <a:lnSpc>
                <a:spcPct val="130000"/>
              </a:lnSpc>
              <a:spcBef>
                <a:spcPts val="200"/>
              </a:spcBef>
              <a:buFont typeface="Verdana"/>
              <a:buAutoNum type="arabicPeriod"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Second step in the process</a:t>
            </a:r>
          </a:p>
          <a:p>
            <a:pPr marL="228600" indent="-228600" algn="l">
              <a:lnSpc>
                <a:spcPct val="130000"/>
              </a:lnSpc>
              <a:spcBef>
                <a:spcPts val="200"/>
              </a:spcBef>
              <a:buFont typeface="Verdana"/>
              <a:buAutoNum type="arabicPeriod"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Third step in the process</a:t>
            </a:r>
          </a:p>
        </p:txBody>
      </p:sp>
      <p:sp>
        <p:nvSpPr>
          <p:cNvPr id="967" name="GeorgiaCard"/>
          <p:cNvSpPr/>
          <p:nvPr/>
        </p:nvSpPr>
        <p:spPr>
          <a:xfrm>
            <a:off x="6949440" y="2697480"/>
            <a:ext cx="4507992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E8E8E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8" name="GeorgiaSpec"/>
          <p:cNvSpPr/>
          <p:nvPr/>
        </p:nvSpPr>
        <p:spPr>
          <a:xfrm>
            <a:off x="7178040" y="2834640"/>
            <a:ext cx="4023360" cy="1417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GB" sz="3600" b="0" i="0" dirty="0">
                <a:solidFill>
                  <a:srgbClr val="000000"/>
                </a:solidFill>
                <a:latin typeface="Georgia"/>
              </a:rPr>
              <a:t>Aa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sz="800" b="1" i="0" dirty="0">
                <a:solidFill>
                  <a:srgbClr val="7A7A7A"/>
                </a:solidFill>
                <a:latin typeface="Verdana"/>
              </a:rPr>
              <a:t>GEORGIA</a:t>
            </a:r>
          </a:p>
          <a:p>
            <a:pPr algn="l">
              <a:lnSpc>
                <a:spcPct val="130000"/>
              </a:lnSpc>
              <a:spcBef>
                <a:spcPts val="400"/>
              </a:spcBef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Headings, titles, pull quotes</a:t>
            </a:r>
          </a:p>
          <a:p>
            <a:pPr algn="l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800" b="0" i="0" dirty="0">
                <a:solidFill>
                  <a:srgbClr val="7A7A7A"/>
                </a:solidFill>
                <a:latin typeface="Verdana"/>
              </a:rPr>
              <a:t>Regular  ·  Bold  ·  Italic</a:t>
            </a:r>
          </a:p>
        </p:txBody>
      </p:sp>
      <p:sp>
        <p:nvSpPr>
          <p:cNvPr id="969" name="VerdanaCard"/>
          <p:cNvSpPr/>
          <p:nvPr/>
        </p:nvSpPr>
        <p:spPr>
          <a:xfrm>
            <a:off x="6949440" y="4434840"/>
            <a:ext cx="4507992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E8E8E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0" name="VerdanaSpec"/>
          <p:cNvSpPr/>
          <p:nvPr/>
        </p:nvSpPr>
        <p:spPr>
          <a:xfrm>
            <a:off x="7178040" y="4572000"/>
            <a:ext cx="4023360" cy="1417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GB" sz="3600" b="0" i="0" dirty="0">
                <a:solidFill>
                  <a:srgbClr val="000000"/>
                </a:solidFill>
                <a:latin typeface="Verdana"/>
              </a:rPr>
              <a:t>Aa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sz="800" b="1" i="0" dirty="0">
                <a:solidFill>
                  <a:srgbClr val="7A7A7A"/>
                </a:solidFill>
                <a:latin typeface="Verdana"/>
              </a:rPr>
              <a:t>VERDANA</a:t>
            </a:r>
          </a:p>
          <a:p>
            <a:pPr algn="l">
              <a:lnSpc>
                <a:spcPct val="130000"/>
              </a:lnSpc>
              <a:spcBef>
                <a:spcPts val="400"/>
              </a:spcBef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Body text, captions, UI</a:t>
            </a:r>
          </a:p>
          <a:p>
            <a:pPr algn="l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800" b="0" i="0" dirty="0">
                <a:solidFill>
                  <a:srgbClr val="7A7A7A"/>
                </a:solidFill>
                <a:latin typeface="Verdana"/>
              </a:rPr>
              <a:t>Regular  ·  Bold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IconsCaption"/>
          <p:cNvSpPr/>
          <p:nvPr/>
        </p:nvSpPr>
        <p:spPr>
          <a:xfrm>
            <a:off x="731520" y="2563718"/>
            <a:ext cx="10698480" cy="22860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20000"/>
              </a:lnSpc>
              <a:buNone/>
            </a:pPr>
            <a:r>
              <a:rPr lang="en-GB" sz="900" b="0" i="0" dirty="0">
                <a:solidFill>
                  <a:srgbClr val="7A7A7A"/>
                </a:solidFill>
                <a:latin typeface="Verdana"/>
              </a:rPr>
              <a:t>Icons in use across the Oranda website. Stroke weight 1.5px. Source: lucide.dev</a:t>
            </a:r>
          </a:p>
        </p:txBody>
      </p:sp>
      <p:pic>
        <p:nvPicPr>
          <p:cNvPr id="972" name="Icon-S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15" y="3138739"/>
            <a:ext cx="502920" cy="502920"/>
          </a:xfrm>
          <a:prstGeom prst="rect">
            <a:avLst/>
          </a:prstGeom>
        </p:spPr>
      </p:pic>
      <p:sp>
        <p:nvSpPr>
          <p:cNvPr id="973" name="Label-Sun"/>
          <p:cNvSpPr/>
          <p:nvPr/>
        </p:nvSpPr>
        <p:spPr>
          <a:xfrm>
            <a:off x="896111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Sun</a:t>
            </a:r>
          </a:p>
        </p:txBody>
      </p:sp>
      <p:pic>
        <p:nvPicPr>
          <p:cNvPr id="974" name="Icon-Mo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644" y="3138739"/>
            <a:ext cx="502920" cy="502920"/>
          </a:xfrm>
          <a:prstGeom prst="rect">
            <a:avLst/>
          </a:prstGeom>
        </p:spPr>
      </p:pic>
      <p:sp>
        <p:nvSpPr>
          <p:cNvPr id="975" name="Label-Moon"/>
          <p:cNvSpPr/>
          <p:nvPr/>
        </p:nvSpPr>
        <p:spPr>
          <a:xfrm>
            <a:off x="2377439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Moon</a:t>
            </a:r>
          </a:p>
        </p:txBody>
      </p:sp>
      <p:pic>
        <p:nvPicPr>
          <p:cNvPr id="976" name="Icon-Searc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971" y="3138739"/>
            <a:ext cx="502920" cy="502920"/>
          </a:xfrm>
          <a:prstGeom prst="rect">
            <a:avLst/>
          </a:prstGeom>
        </p:spPr>
      </p:pic>
      <p:sp>
        <p:nvSpPr>
          <p:cNvPr id="977" name="Label-Search"/>
          <p:cNvSpPr/>
          <p:nvPr/>
        </p:nvSpPr>
        <p:spPr>
          <a:xfrm>
            <a:off x="3858768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Search</a:t>
            </a:r>
          </a:p>
        </p:txBody>
      </p:sp>
      <p:pic>
        <p:nvPicPr>
          <p:cNvPr id="978" name="Icon-ArrowRig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3138739"/>
            <a:ext cx="502920" cy="502920"/>
          </a:xfrm>
          <a:prstGeom prst="rect">
            <a:avLst/>
          </a:prstGeom>
        </p:spPr>
      </p:pic>
      <p:sp>
        <p:nvSpPr>
          <p:cNvPr id="979" name="Label-ArrowRight"/>
          <p:cNvSpPr/>
          <p:nvPr/>
        </p:nvSpPr>
        <p:spPr>
          <a:xfrm>
            <a:off x="5340096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Arrow Right</a:t>
            </a:r>
          </a:p>
        </p:txBody>
      </p:sp>
      <p:pic>
        <p:nvPicPr>
          <p:cNvPr id="980" name="Icon-ArrowLe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627" y="3138739"/>
            <a:ext cx="502920" cy="502920"/>
          </a:xfrm>
          <a:prstGeom prst="rect">
            <a:avLst/>
          </a:prstGeom>
        </p:spPr>
      </p:pic>
      <p:sp>
        <p:nvSpPr>
          <p:cNvPr id="981" name="Label-ArrowLeft"/>
          <p:cNvSpPr/>
          <p:nvPr/>
        </p:nvSpPr>
        <p:spPr>
          <a:xfrm>
            <a:off x="6821424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Arrow Left</a:t>
            </a:r>
          </a:p>
        </p:txBody>
      </p:sp>
      <p:pic>
        <p:nvPicPr>
          <p:cNvPr id="982" name="Icon-ArrowU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956" y="3138739"/>
            <a:ext cx="502920" cy="502920"/>
          </a:xfrm>
          <a:prstGeom prst="rect">
            <a:avLst/>
          </a:prstGeom>
        </p:spPr>
      </p:pic>
      <p:sp>
        <p:nvSpPr>
          <p:cNvPr id="983" name="Label-ArrowUp"/>
          <p:cNvSpPr/>
          <p:nvPr/>
        </p:nvSpPr>
        <p:spPr>
          <a:xfrm>
            <a:off x="8302752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Arrow Up</a:t>
            </a:r>
          </a:p>
        </p:txBody>
      </p:sp>
      <p:pic>
        <p:nvPicPr>
          <p:cNvPr id="984" name="Icon-ExternalLink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3284" y="3138739"/>
            <a:ext cx="502920" cy="502920"/>
          </a:xfrm>
          <a:prstGeom prst="rect">
            <a:avLst/>
          </a:prstGeom>
        </p:spPr>
      </p:pic>
      <p:sp>
        <p:nvSpPr>
          <p:cNvPr id="985" name="Label-ExternalLink"/>
          <p:cNvSpPr/>
          <p:nvPr/>
        </p:nvSpPr>
        <p:spPr>
          <a:xfrm>
            <a:off x="9784080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External Link</a:t>
            </a:r>
          </a:p>
        </p:txBody>
      </p:sp>
      <p:pic>
        <p:nvPicPr>
          <p:cNvPr id="986" name="Icon-FileTex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5315" y="4464620"/>
            <a:ext cx="502920" cy="502920"/>
          </a:xfrm>
          <a:prstGeom prst="rect">
            <a:avLst/>
          </a:prstGeom>
        </p:spPr>
      </p:pic>
      <p:sp>
        <p:nvSpPr>
          <p:cNvPr id="987" name="Label-FileText"/>
          <p:cNvSpPr/>
          <p:nvPr/>
        </p:nvSpPr>
        <p:spPr>
          <a:xfrm>
            <a:off x="896111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File Text</a:t>
            </a:r>
          </a:p>
        </p:txBody>
      </p:sp>
      <p:pic>
        <p:nvPicPr>
          <p:cNvPr id="988" name="Icon-Link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6644" y="4464620"/>
            <a:ext cx="502920" cy="502920"/>
          </a:xfrm>
          <a:prstGeom prst="rect">
            <a:avLst/>
          </a:prstGeom>
        </p:spPr>
      </p:pic>
      <p:sp>
        <p:nvSpPr>
          <p:cNvPr id="989" name="Label-Link"/>
          <p:cNvSpPr/>
          <p:nvPr/>
        </p:nvSpPr>
        <p:spPr>
          <a:xfrm>
            <a:off x="2377439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Link</a:t>
            </a:r>
          </a:p>
        </p:txBody>
      </p:sp>
      <p:pic>
        <p:nvPicPr>
          <p:cNvPr id="990" name="Icon-Use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7971" y="4464620"/>
            <a:ext cx="502920" cy="502920"/>
          </a:xfrm>
          <a:prstGeom prst="rect">
            <a:avLst/>
          </a:prstGeom>
        </p:spPr>
      </p:pic>
      <p:sp>
        <p:nvSpPr>
          <p:cNvPr id="991" name="Label-User"/>
          <p:cNvSpPr/>
          <p:nvPr/>
        </p:nvSpPr>
        <p:spPr>
          <a:xfrm>
            <a:off x="3858768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User</a:t>
            </a:r>
          </a:p>
        </p:txBody>
      </p:sp>
      <p:pic>
        <p:nvPicPr>
          <p:cNvPr id="992" name="Icon-Plus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9300" y="4464620"/>
            <a:ext cx="502920" cy="502920"/>
          </a:xfrm>
          <a:prstGeom prst="rect">
            <a:avLst/>
          </a:prstGeom>
        </p:spPr>
      </p:pic>
      <p:sp>
        <p:nvSpPr>
          <p:cNvPr id="993" name="Label-Plus"/>
          <p:cNvSpPr/>
          <p:nvPr/>
        </p:nvSpPr>
        <p:spPr>
          <a:xfrm>
            <a:off x="5340096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Plus</a:t>
            </a:r>
          </a:p>
        </p:txBody>
      </p:sp>
      <p:pic>
        <p:nvPicPr>
          <p:cNvPr id="994" name="Icon-Truck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0627" y="4464620"/>
            <a:ext cx="502920" cy="502920"/>
          </a:xfrm>
          <a:prstGeom prst="rect">
            <a:avLst/>
          </a:prstGeom>
        </p:spPr>
      </p:pic>
      <p:sp>
        <p:nvSpPr>
          <p:cNvPr id="995" name="Label-Truck"/>
          <p:cNvSpPr/>
          <p:nvPr/>
        </p:nvSpPr>
        <p:spPr>
          <a:xfrm>
            <a:off x="6821424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Truck</a:t>
            </a:r>
          </a:p>
        </p:txBody>
      </p:sp>
      <p:pic>
        <p:nvPicPr>
          <p:cNvPr id="996" name="Icon-RefreshCw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91956" y="4464620"/>
            <a:ext cx="502920" cy="502920"/>
          </a:xfrm>
          <a:prstGeom prst="rect">
            <a:avLst/>
          </a:prstGeom>
        </p:spPr>
      </p:pic>
      <p:sp>
        <p:nvSpPr>
          <p:cNvPr id="997" name="Label-RefreshCw"/>
          <p:cNvSpPr/>
          <p:nvPr/>
        </p:nvSpPr>
        <p:spPr>
          <a:xfrm>
            <a:off x="8302752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Refresh CW</a:t>
            </a:r>
          </a:p>
        </p:txBody>
      </p:sp>
      <p:pic>
        <p:nvPicPr>
          <p:cNvPr id="998" name="Icon-X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284" y="4464620"/>
            <a:ext cx="502920" cy="502920"/>
          </a:xfrm>
          <a:prstGeom prst="rect">
            <a:avLst/>
          </a:prstGeom>
        </p:spPr>
      </p:pic>
      <p:sp>
        <p:nvSpPr>
          <p:cNvPr id="999" name="Label-X"/>
          <p:cNvSpPr/>
          <p:nvPr/>
        </p:nvSpPr>
        <p:spPr>
          <a:xfrm>
            <a:off x="9784080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FBFBF4"/>
                </a:solidFill>
                <a:latin typeface="Verdana"/>
              </a:rPr>
              <a:t>X / Close</a:t>
            </a:r>
          </a:p>
        </p:txBody>
      </p:sp>
      <p:sp>
        <p:nvSpPr>
          <p:cNvPr id="1000" name="IconsFootnote"/>
          <p:cNvSpPr/>
          <p:nvPr/>
        </p:nvSpPr>
        <p:spPr>
          <a:xfrm>
            <a:off x="731520" y="5837270"/>
            <a:ext cx="10698480" cy="22860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800" b="0" i="1" dirty="0">
                <a:solidFill>
                  <a:srgbClr val="7A7A7A"/>
                </a:solidFill>
                <a:latin typeface="Verdana"/>
              </a:rPr>
              <a:t>All icons from lucide.dev  ·  1.5px stroke  ·  stroke-based, never filled  ·  free to use without restriction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IconsCaption"/>
          <p:cNvSpPr/>
          <p:nvPr/>
        </p:nvSpPr>
        <p:spPr>
          <a:xfrm>
            <a:off x="731520" y="2563718"/>
            <a:ext cx="10698480" cy="22860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20000"/>
              </a:lnSpc>
              <a:buNone/>
            </a:pPr>
            <a:r>
              <a:rPr lang="en-GB" sz="900" b="0" i="0" dirty="0">
                <a:solidFill>
                  <a:srgbClr val="7A7A7A"/>
                </a:solidFill>
                <a:latin typeface="Verdana"/>
              </a:rPr>
              <a:t>Icons in use across the Oranda website. Stroke weight 1.5px. Source: lucide.dev</a:t>
            </a:r>
          </a:p>
        </p:txBody>
      </p:sp>
      <p:pic>
        <p:nvPicPr>
          <p:cNvPr id="1002" name="Icon-S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15" y="3138739"/>
            <a:ext cx="502920" cy="502920"/>
          </a:xfrm>
          <a:prstGeom prst="rect">
            <a:avLst/>
          </a:prstGeom>
        </p:spPr>
      </p:pic>
      <p:sp>
        <p:nvSpPr>
          <p:cNvPr id="1003" name="Label-Sun"/>
          <p:cNvSpPr/>
          <p:nvPr/>
        </p:nvSpPr>
        <p:spPr>
          <a:xfrm>
            <a:off x="896111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Sun</a:t>
            </a:r>
          </a:p>
        </p:txBody>
      </p:sp>
      <p:pic>
        <p:nvPicPr>
          <p:cNvPr id="1004" name="Icon-Mo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644" y="3138739"/>
            <a:ext cx="502920" cy="502920"/>
          </a:xfrm>
          <a:prstGeom prst="rect">
            <a:avLst/>
          </a:prstGeom>
        </p:spPr>
      </p:pic>
      <p:sp>
        <p:nvSpPr>
          <p:cNvPr id="1005" name="Label-Moon"/>
          <p:cNvSpPr/>
          <p:nvPr/>
        </p:nvSpPr>
        <p:spPr>
          <a:xfrm>
            <a:off x="2377439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Moon</a:t>
            </a:r>
          </a:p>
        </p:txBody>
      </p:sp>
      <p:pic>
        <p:nvPicPr>
          <p:cNvPr id="1006" name="Icon-Searc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971" y="3138739"/>
            <a:ext cx="502920" cy="502920"/>
          </a:xfrm>
          <a:prstGeom prst="rect">
            <a:avLst/>
          </a:prstGeom>
        </p:spPr>
      </p:pic>
      <p:sp>
        <p:nvSpPr>
          <p:cNvPr id="1007" name="Label-Search"/>
          <p:cNvSpPr/>
          <p:nvPr/>
        </p:nvSpPr>
        <p:spPr>
          <a:xfrm>
            <a:off x="3858768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Search</a:t>
            </a:r>
          </a:p>
        </p:txBody>
      </p:sp>
      <p:pic>
        <p:nvPicPr>
          <p:cNvPr id="1008" name="Icon-ArrowRig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3138739"/>
            <a:ext cx="502920" cy="502920"/>
          </a:xfrm>
          <a:prstGeom prst="rect">
            <a:avLst/>
          </a:prstGeom>
        </p:spPr>
      </p:pic>
      <p:sp>
        <p:nvSpPr>
          <p:cNvPr id="1009" name="Label-ArrowRight"/>
          <p:cNvSpPr/>
          <p:nvPr/>
        </p:nvSpPr>
        <p:spPr>
          <a:xfrm>
            <a:off x="5340096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Arrow Right</a:t>
            </a:r>
          </a:p>
        </p:txBody>
      </p:sp>
      <p:pic>
        <p:nvPicPr>
          <p:cNvPr id="1010" name="Icon-ArrowLe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627" y="3138739"/>
            <a:ext cx="502920" cy="502920"/>
          </a:xfrm>
          <a:prstGeom prst="rect">
            <a:avLst/>
          </a:prstGeom>
        </p:spPr>
      </p:pic>
      <p:sp>
        <p:nvSpPr>
          <p:cNvPr id="1011" name="Label-ArrowLeft"/>
          <p:cNvSpPr/>
          <p:nvPr/>
        </p:nvSpPr>
        <p:spPr>
          <a:xfrm>
            <a:off x="6821424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Arrow Left</a:t>
            </a:r>
          </a:p>
        </p:txBody>
      </p:sp>
      <p:pic>
        <p:nvPicPr>
          <p:cNvPr id="1012" name="Icon-ArrowU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956" y="3138739"/>
            <a:ext cx="502920" cy="502920"/>
          </a:xfrm>
          <a:prstGeom prst="rect">
            <a:avLst/>
          </a:prstGeom>
        </p:spPr>
      </p:pic>
      <p:sp>
        <p:nvSpPr>
          <p:cNvPr id="1013" name="Label-ArrowUp"/>
          <p:cNvSpPr/>
          <p:nvPr/>
        </p:nvSpPr>
        <p:spPr>
          <a:xfrm>
            <a:off x="8302752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Arrow Up</a:t>
            </a:r>
          </a:p>
        </p:txBody>
      </p:sp>
      <p:pic>
        <p:nvPicPr>
          <p:cNvPr id="1014" name="Icon-ExternalLink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3284" y="3138739"/>
            <a:ext cx="502920" cy="502920"/>
          </a:xfrm>
          <a:prstGeom prst="rect">
            <a:avLst/>
          </a:prstGeom>
        </p:spPr>
      </p:pic>
      <p:sp>
        <p:nvSpPr>
          <p:cNvPr id="1015" name="Label-ExternalLink"/>
          <p:cNvSpPr/>
          <p:nvPr/>
        </p:nvSpPr>
        <p:spPr>
          <a:xfrm>
            <a:off x="9784080" y="3778819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External Link</a:t>
            </a:r>
          </a:p>
        </p:txBody>
      </p:sp>
      <p:pic>
        <p:nvPicPr>
          <p:cNvPr id="1016" name="Icon-FileTex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5315" y="4464620"/>
            <a:ext cx="502920" cy="502920"/>
          </a:xfrm>
          <a:prstGeom prst="rect">
            <a:avLst/>
          </a:prstGeom>
        </p:spPr>
      </p:pic>
      <p:sp>
        <p:nvSpPr>
          <p:cNvPr id="1017" name="Label-FileText"/>
          <p:cNvSpPr/>
          <p:nvPr/>
        </p:nvSpPr>
        <p:spPr>
          <a:xfrm>
            <a:off x="896111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File Text</a:t>
            </a:r>
          </a:p>
        </p:txBody>
      </p:sp>
      <p:pic>
        <p:nvPicPr>
          <p:cNvPr id="1018" name="Icon-Link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6644" y="4464620"/>
            <a:ext cx="502920" cy="502920"/>
          </a:xfrm>
          <a:prstGeom prst="rect">
            <a:avLst/>
          </a:prstGeom>
        </p:spPr>
      </p:pic>
      <p:sp>
        <p:nvSpPr>
          <p:cNvPr id="1019" name="Label-Link"/>
          <p:cNvSpPr/>
          <p:nvPr/>
        </p:nvSpPr>
        <p:spPr>
          <a:xfrm>
            <a:off x="2377439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Link</a:t>
            </a:r>
          </a:p>
        </p:txBody>
      </p:sp>
      <p:pic>
        <p:nvPicPr>
          <p:cNvPr id="1020" name="Icon-Use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7971" y="4464620"/>
            <a:ext cx="502920" cy="502920"/>
          </a:xfrm>
          <a:prstGeom prst="rect">
            <a:avLst/>
          </a:prstGeom>
        </p:spPr>
      </p:pic>
      <p:sp>
        <p:nvSpPr>
          <p:cNvPr id="1021" name="Label-User"/>
          <p:cNvSpPr/>
          <p:nvPr/>
        </p:nvSpPr>
        <p:spPr>
          <a:xfrm>
            <a:off x="3858768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User</a:t>
            </a:r>
          </a:p>
        </p:txBody>
      </p:sp>
      <p:pic>
        <p:nvPicPr>
          <p:cNvPr id="1022" name="Icon-Plus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9300" y="4464620"/>
            <a:ext cx="502920" cy="502920"/>
          </a:xfrm>
          <a:prstGeom prst="rect">
            <a:avLst/>
          </a:prstGeom>
        </p:spPr>
      </p:pic>
      <p:sp>
        <p:nvSpPr>
          <p:cNvPr id="1023" name="Label-Plus"/>
          <p:cNvSpPr/>
          <p:nvPr/>
        </p:nvSpPr>
        <p:spPr>
          <a:xfrm>
            <a:off x="5340096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Plus</a:t>
            </a:r>
          </a:p>
        </p:txBody>
      </p:sp>
      <p:pic>
        <p:nvPicPr>
          <p:cNvPr id="1024" name="Icon-Truck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0627" y="4464620"/>
            <a:ext cx="502920" cy="502920"/>
          </a:xfrm>
          <a:prstGeom prst="rect">
            <a:avLst/>
          </a:prstGeom>
        </p:spPr>
      </p:pic>
      <p:sp>
        <p:nvSpPr>
          <p:cNvPr id="1025" name="Label-Truck"/>
          <p:cNvSpPr/>
          <p:nvPr/>
        </p:nvSpPr>
        <p:spPr>
          <a:xfrm>
            <a:off x="6821424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Truck</a:t>
            </a:r>
          </a:p>
        </p:txBody>
      </p:sp>
      <p:pic>
        <p:nvPicPr>
          <p:cNvPr id="1026" name="Icon-RefreshCw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91956" y="4464620"/>
            <a:ext cx="502920" cy="502920"/>
          </a:xfrm>
          <a:prstGeom prst="rect">
            <a:avLst/>
          </a:prstGeom>
        </p:spPr>
      </p:pic>
      <p:sp>
        <p:nvSpPr>
          <p:cNvPr id="1027" name="Label-RefreshCw"/>
          <p:cNvSpPr/>
          <p:nvPr/>
        </p:nvSpPr>
        <p:spPr>
          <a:xfrm>
            <a:off x="8302752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Refresh CW</a:t>
            </a:r>
          </a:p>
        </p:txBody>
      </p:sp>
      <p:pic>
        <p:nvPicPr>
          <p:cNvPr id="1028" name="Icon-X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284" y="4464620"/>
            <a:ext cx="502920" cy="502920"/>
          </a:xfrm>
          <a:prstGeom prst="rect">
            <a:avLst/>
          </a:prstGeom>
        </p:spPr>
      </p:pic>
      <p:sp>
        <p:nvSpPr>
          <p:cNvPr id="1029" name="Label-X"/>
          <p:cNvSpPr/>
          <p:nvPr/>
        </p:nvSpPr>
        <p:spPr>
          <a:xfrm>
            <a:off x="9784080" y="5104700"/>
            <a:ext cx="1481328" cy="27432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ctr">
              <a:lnSpc>
                <a:spcPct val="110000"/>
              </a:lnSpc>
              <a:buNone/>
            </a:pPr>
            <a:r>
              <a:rPr lang="en-GB" sz="900" b="0" i="0" dirty="0">
                <a:solidFill>
                  <a:srgbClr val="000000"/>
                </a:solidFill>
                <a:latin typeface="Verdana"/>
              </a:rPr>
              <a:t>X / Close</a:t>
            </a:r>
          </a:p>
        </p:txBody>
      </p:sp>
      <p:sp>
        <p:nvSpPr>
          <p:cNvPr id="1030" name="IconsFootnote"/>
          <p:cNvSpPr/>
          <p:nvPr/>
        </p:nvSpPr>
        <p:spPr>
          <a:xfrm>
            <a:off x="731520" y="5837270"/>
            <a:ext cx="10698480" cy="228600"/>
          </a:xfrm>
          <a:prstGeom prst="rect">
            <a:avLst/>
          </a:prstGeom>
          <a:noFill/>
          <a:ln>
            <a:noFill/>
          </a:ln>
        </p:spPr>
        <p:txBody>
          <a:bodyPr wrap="square" lIns="45720" tIns="45720" rIns="45720" bIns="45720" anchor="t"/>
          <a:lstStyle/>
          <a:p>
            <a:pPr algn="l">
              <a:lnSpc>
                <a:spcPct val="110000"/>
              </a:lnSpc>
              <a:buNone/>
            </a:pPr>
            <a:r>
              <a:rPr lang="en-GB" sz="800" b="0" i="1" dirty="0">
                <a:solidFill>
                  <a:srgbClr val="7A7A7A"/>
                </a:solidFill>
                <a:latin typeface="Verdana"/>
              </a:rPr>
              <a:t>All icons from lucide.dev  ·  1.5px stroke  ·  stroke-based, never filled  ·  free to use without restriction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77044BB-5C14-A394-FA3A-36318DDD4EC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28686" r="28686"/>
          <a:stretch>
            <a:fillRect/>
          </a:stretch>
        </p:blipFill>
        <p:spPr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25CC52C-4543-029B-A989-2C029A24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A4790-E276-EB6A-4A8B-A235D9288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01  Introduction
02  Market Landscape
03  Our Approach
04  Next Steps</a:t>
            </a:r>
          </a:p>
        </p:txBody>
      </p:sp>
    </p:spTree>
    <p:extLst>
      <p:ext uri="{BB962C8B-B14F-4D97-AF65-F5344CB8AC3E}">
        <p14:creationId xmlns:p14="http://schemas.microsoft.com/office/powerpoint/2010/main" val="200784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4AE54F-F0EC-4C5D-447A-AEE24238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0E12EB-2D64-A5B0-DD1A-37ECB614C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01  Introduction
02  Market Landscape
03  Our Approach
04  Next Steps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01D6B89-99F5-F883-1FFD-F64A8C73AB9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28686" r="28686"/>
          <a:stretch>
            <a:fillRect/>
          </a:stretch>
        </p:blipFill>
        <p:spPr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63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9CD2B6-52A5-0976-FB8E-C0DE08534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divider page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8F5FC01-49DB-DD33-99BD-A32F6E36E0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description for this section</a:t>
            </a:r>
          </a:p>
        </p:txBody>
      </p:sp>
    </p:spTree>
    <p:extLst>
      <p:ext uri="{BB962C8B-B14F-4D97-AF65-F5344CB8AC3E}">
        <p14:creationId xmlns:p14="http://schemas.microsoft.com/office/powerpoint/2010/main" val="303481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00CC83-828C-0F9E-A17D-6A880EEF31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divider page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E49FC2E-0E36-285E-A135-ECC52E6007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description for this section</a:t>
            </a:r>
          </a:p>
        </p:txBody>
      </p:sp>
    </p:spTree>
    <p:extLst>
      <p:ext uri="{BB962C8B-B14F-4D97-AF65-F5344CB8AC3E}">
        <p14:creationId xmlns:p14="http://schemas.microsoft.com/office/powerpoint/2010/main" val="217325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8A48B2-E5AD-6D9D-AE16-831BDDFF1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Dividing Section Title over two lines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18516D-DE4C-68A7-A4C1-252736050D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description of this section</a:t>
            </a:r>
          </a:p>
        </p:txBody>
      </p:sp>
    </p:spTree>
    <p:extLst>
      <p:ext uri="{BB962C8B-B14F-4D97-AF65-F5344CB8AC3E}">
        <p14:creationId xmlns:p14="http://schemas.microsoft.com/office/powerpoint/2010/main" val="30818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4E3FBE-ABFD-83A7-7996-CD4A5A953D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Dividing Section Title over two lines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09D843B-2454-8F3E-A6D3-45F0135D66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description of this section</a:t>
            </a:r>
          </a:p>
        </p:txBody>
      </p:sp>
    </p:spTree>
    <p:extLst>
      <p:ext uri="{BB962C8B-B14F-4D97-AF65-F5344CB8AC3E}">
        <p14:creationId xmlns:p14="http://schemas.microsoft.com/office/powerpoint/2010/main" val="1086919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1090E35-6F04-4662-06A1-D51FBB296680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18202" r="18202"/>
          <a:stretch>
            <a:fillRect/>
          </a:stretch>
        </p:blipFill>
        <p:spPr>
          <a:xfrm>
            <a:off x="6584400" y="863532"/>
            <a:ext cx="4937760" cy="5171508"/>
          </a:xfrm>
          <a:prstGeom prst="rect">
            <a:avLst/>
          </a:prstGeom>
          <a:solidFill>
            <a:srgbClr val="1A1A1A">
              <a:alpha val="50000"/>
            </a:srgbClr>
          </a:solidFill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CFC382-83CA-5752-D401-10FFA89B729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7366D3-56EF-3B4F-6948-C746AB5F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5E75E-958A-46A0-E962-C96188694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70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da Therapeutics">
      <a:dk1>
        <a:srgbClr val="0A0A0A"/>
      </a:dk1>
      <a:lt1>
        <a:srgbClr val="FBFBF4"/>
      </a:lt1>
      <a:dk2>
        <a:srgbClr val="141414"/>
      </a:dk2>
      <a:lt2>
        <a:srgbClr val="F0F0E8"/>
      </a:lt2>
      <a:accent1>
        <a:srgbClr val="E07850"/>
      </a:accent1>
      <a:accent2>
        <a:srgbClr val="4A90A4"/>
      </a:accent2>
      <a:accent3>
        <a:srgbClr val="542988"/>
      </a:accent3>
      <a:accent4>
        <a:srgbClr val="E31B23"/>
      </a:accent4>
      <a:accent5>
        <a:srgbClr val="F8981D"/>
      </a:accent5>
      <a:accent6>
        <a:srgbClr val="81C784"/>
      </a:accent6>
      <a:hlink>
        <a:srgbClr val="E07850"/>
      </a:hlink>
      <a:folHlink>
        <a:srgbClr val="C96840"/>
      </a:folHlink>
    </a:clrScheme>
    <a:fontScheme name="Oranda Therapeutics">
      <a:majorFont>
        <a:latin typeface="Georg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425</Words>
  <Application>Microsoft Macintosh PowerPoint</Application>
  <PresentationFormat>Widescreen</PresentationFormat>
  <Paragraphs>105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Arial</vt:lpstr>
      <vt:lpstr>Georgia</vt:lpstr>
      <vt:lpstr>Verdana</vt:lpstr>
      <vt:lpstr>Office Theme</vt:lpstr>
      <vt:lpstr>Presentation Title</vt:lpstr>
      <vt:lpstr>Presentation Title</vt:lpstr>
      <vt:lpstr>Agenda</vt:lpstr>
      <vt:lpstr>Agenda</vt:lpstr>
      <vt:lpstr>Section divider page</vt:lpstr>
      <vt:lpstr>Section divider page</vt:lpstr>
      <vt:lpstr>Dividing Section Title over two lines</vt:lpstr>
      <vt:lpstr>Dividing Section Title over two lines</vt:lpstr>
      <vt:lpstr>Content Slide Title</vt:lpstr>
      <vt:lpstr>Content Slide Title</vt:lpstr>
      <vt:lpstr>PowerPoint Presentation</vt:lpstr>
      <vt:lpstr>PowerPoint Presentation</vt:lpstr>
      <vt:lpstr>Content Slide Title</vt:lpstr>
      <vt:lpstr>Content 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Nick Thompson</cp:lastModifiedBy>
  <cp:revision>80</cp:revision>
  <dcterms:created xsi:type="dcterms:W3CDTF">2013-01-27T09:14:16Z</dcterms:created>
  <dcterms:modified xsi:type="dcterms:W3CDTF">2026-04-27T08:30:32Z</dcterms:modified>
  <cp:category/>
</cp:coreProperties>
</file>