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8" r:id="rId2"/>
    <p:sldId id="260" r:id="rId3"/>
    <p:sldId id="262" r:id="rId4"/>
    <p:sldId id="264" r:id="rId5"/>
    <p:sldId id="266" r:id="rId6"/>
    <p:sldId id="276" r:id="rId7"/>
    <p:sldId id="268" r:id="rId8"/>
    <p:sldId id="270" r:id="rId9"/>
    <p:sldId id="278" r:id="rId10"/>
    <p:sldId id="272" r:id="rId11"/>
    <p:sldId id="274" r:id="rId12"/>
    <p:sldId id="280" r:id="rId13"/>
    <p:sldId id="28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39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12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c:style val="2"/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E07850"/>
            </a:solidFill>
          </c:spPr>
          <c:invertIfNegative val="1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</c:v>
                </c:pt>
                <c:pt idx="1">
                  <c:v>58</c:v>
                </c:pt>
                <c:pt idx="2">
                  <c:v>73</c:v>
                </c:pt>
                <c:pt idx="3">
                  <c:v>89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EF34-234F-A648-83C9AE3C84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4A90A4"/>
            </a:solidFill>
          </c:spPr>
          <c:invertIfNegative val="1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51</c:v>
                </c:pt>
                <c:pt idx="1">
                  <c:v>67</c:v>
                </c:pt>
                <c:pt idx="2">
                  <c:v>82</c:v>
                </c:pt>
                <c:pt idx="3">
                  <c:v>95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EF34-234F-A648-83C9AE3C8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rgbClr val="7A7A7A"/>
                </a:solidFill>
                <a:latin typeface="Verdana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</c:scaling>
        <c:delete val="0"/>
        <c:axPos val="l"/>
        <c:majorGridlines>
          <c:spPr>
            <a:ln w="6350">
              <a:solidFill>
                <a:srgbClr val="2A2A2A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rgbClr val="7A7A7A"/>
                </a:solidFill>
                <a:latin typeface="Verdana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800">
              <a:solidFill>
                <a:srgbClr val="7A7A7A"/>
              </a:solidFill>
              <a:latin typeface="Verdana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GB"/>
  <c:roundedCorners val="1"/>
  <c:style val="2"/>
  <c:chart>
    <c:title>
      <c:tx>
        <c:rich>
          <a:bodyPr/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</a:rPr>
              <a:t>Allocation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Allocation</c:v>
                </c:pt>
              </c:strCache>
            </c:strRef>
          </c:tx>
          <c:dPt>
            <c:idx val="0"/>
            <c:bubble3D val="0"/>
            <c:spPr>
              <a:solidFill>
                <a:srgbClr val="E07850"/>
              </a:solidFill>
            </c:spPr>
            <c:extLst>
              <c:ext xmlns:c16="http://schemas.microsoft.com/office/drawing/2014/chart" uri="{C3380CC4-5D6E-409C-BE32-E72D297353CC}">
                <c16:uniqueId val="{00000001-DEE8-B649-9F5B-C77847C1FFAA}"/>
              </c:ext>
            </c:extLst>
          </c:dPt>
          <c:dPt>
            <c:idx val="1"/>
            <c:bubble3D val="0"/>
            <c:spPr>
              <a:solidFill>
                <a:srgbClr val="4A90A4"/>
              </a:solidFill>
            </c:spPr>
            <c:extLst>
              <c:ext xmlns:c16="http://schemas.microsoft.com/office/drawing/2014/chart" uri="{C3380CC4-5D6E-409C-BE32-E72D297353CC}">
                <c16:uniqueId val="{00000003-DEE8-B649-9F5B-C77847C1FFAA}"/>
              </c:ext>
            </c:extLst>
          </c:dPt>
          <c:dPt>
            <c:idx val="2"/>
            <c:bubble3D val="0"/>
            <c:spPr>
              <a:solidFill>
                <a:srgbClr val="542988"/>
              </a:solidFill>
            </c:spPr>
            <c:extLst>
              <c:ext xmlns:c16="http://schemas.microsoft.com/office/drawing/2014/chart" uri="{C3380CC4-5D6E-409C-BE32-E72D297353CC}">
                <c16:uniqueId val="{00000005-DEE8-B649-9F5B-C77847C1FFAA}"/>
              </c:ext>
            </c:extLst>
          </c:dPt>
          <c:dPt>
            <c:idx val="3"/>
            <c:bubble3D val="0"/>
            <c:spPr>
              <a:solidFill>
                <a:srgbClr val="F8981D"/>
              </a:solidFill>
            </c:spPr>
            <c:extLst>
              <c:ext xmlns:c16="http://schemas.microsoft.com/office/drawing/2014/chart" uri="{C3380CC4-5D6E-409C-BE32-E72D297353CC}">
                <c16:uniqueId val="{00000007-DEE8-B649-9F5B-C77847C1FFAA}"/>
              </c:ext>
            </c:extLst>
          </c:dPt>
          <c:dPt>
            <c:idx val="4"/>
            <c:bubble3D val="0"/>
            <c:spPr>
              <a:solidFill>
                <a:srgbClr val="81C784"/>
              </a:solidFill>
            </c:spPr>
            <c:extLst>
              <c:ext xmlns:c16="http://schemas.microsoft.com/office/drawing/2014/chart" uri="{C3380CC4-5D6E-409C-BE32-E72D297353CC}">
                <c16:uniqueId val="{00000009-DEE8-B649-9F5B-C77847C1FFAA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rgbClr val="FBFBF4"/>
                    </a:solidFill>
                    <a:latin typeface="Verdana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Therapeutics</c:v>
                </c:pt>
                <c:pt idx="1">
                  <c:v>Patient Access</c:v>
                </c:pt>
                <c:pt idx="2">
                  <c:v>Research</c:v>
                </c:pt>
                <c:pt idx="3">
                  <c:v>Partnerships</c:v>
                </c:pt>
                <c:pt idx="4">
                  <c:v>Operations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25</c:v>
                </c:pt>
                <c:pt idx="2">
                  <c:v>20</c:v>
                </c:pt>
                <c:pt idx="3">
                  <c:v>12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EE8-B649-9F5B-C77847C1FF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800">
              <a:solidFill>
                <a:srgbClr val="7A7A7A"/>
              </a:solidFill>
              <a:latin typeface="Verdana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862BC-F004-784F-85C3-C16B9D51F7DF}" type="datetimeFigureOut">
              <a:rPr lang="en-US" smtClean="0"/>
              <a:t>4/27/26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3461A-FFB5-FA4E-A7EA-1164034FC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1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(Dark)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erlay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0A0A">
              <a:alpha val="15000"/>
            </a:srgbClr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3" nam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548640"/>
            <a:ext cx="1645920" cy="522427"/>
          </a:xfrm>
          <a:prstGeom prst="rect">
            <a:avLst/>
          </a:prstGeom>
        </p:spPr>
      </p:pic>
      <p:sp>
        <p:nvSpPr>
          <p:cNvPr id="4" name="Accent"/>
          <p:cNvSpPr/>
          <p:nvPr/>
        </p:nvSpPr>
        <p:spPr>
          <a:xfrm>
            <a:off x="731520" y="2371780"/>
            <a:ext cx="1828800" cy="18000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ctrTitle" hasCustomPrompt="1"/>
          </p:nvPr>
        </p:nvSpPr>
        <p:spPr>
          <a:xfrm>
            <a:off x="731520" y="2646100"/>
            <a:ext cx="7315200" cy="128016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10000"/>
              </a:lnSpc>
              <a:defRPr lang="en-GB" sz="4800" b="0">
                <a:solidFill>
                  <a:srgbClr val="FBFBF4"/>
                </a:solidFill>
                <a:latin typeface="Georgia"/>
              </a:defRPr>
            </a:lvl1pPr>
            <a:lvl2pPr algn="l">
              <a:lnSpc>
                <a:spcPct val="110000"/>
              </a:lnSpc>
              <a:defRPr lang="en-GB" sz="4800" b="0">
                <a:solidFill>
                  <a:srgbClr val="FBFBF4"/>
                </a:solidFill>
                <a:latin typeface="Georgia"/>
              </a:defRPr>
            </a:lvl2pPr>
            <a:lvl3pPr algn="l">
              <a:lnSpc>
                <a:spcPct val="110000"/>
              </a:lnSpc>
              <a:defRPr lang="en-GB" sz="4800" b="0">
                <a:solidFill>
                  <a:srgbClr val="FBFBF4"/>
                </a:solidFill>
                <a:latin typeface="Georgia"/>
              </a:defRPr>
            </a:lvl3pPr>
            <a:lvl4pPr algn="l">
              <a:lnSpc>
                <a:spcPct val="110000"/>
              </a:lnSpc>
              <a:defRPr lang="en-GB" sz="4800" b="0">
                <a:solidFill>
                  <a:srgbClr val="FBFBF4"/>
                </a:solidFill>
                <a:latin typeface="Georgia"/>
              </a:defRPr>
            </a:lvl4pPr>
            <a:lvl5pPr algn="l">
              <a:lnSpc>
                <a:spcPct val="110000"/>
              </a:lnSpc>
              <a:defRPr lang="en-GB" sz="4800" b="0">
                <a:solidFill>
                  <a:srgbClr val="FBFBF4"/>
                </a:solidFill>
                <a:latin typeface="Georgia"/>
              </a:defRPr>
            </a:lvl5pPr>
          </a:lstStyle>
          <a:p>
            <a:pPr algn="l">
              <a:lnSpc>
                <a:spcPct val="110000"/>
              </a:lnSpc>
            </a:pPr>
            <a:r>
              <a:rPr lang="en-GB" sz="4800" b="0" dirty="0">
                <a:solidFill>
                  <a:srgbClr val="FBFBF4"/>
                </a:solidFill>
                <a:latin typeface="Georgia"/>
              </a:rPr>
              <a:t>Presentation Title</a:t>
            </a:r>
          </a:p>
        </p:txBody>
      </p:sp>
      <p:sp>
        <p:nvSpPr>
          <p:cNvPr id="11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731520" y="4017700"/>
            <a:ext cx="5486400" cy="54864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30000"/>
              </a:lnSpc>
              <a:buNone/>
              <a:defRPr lang="en-GB" sz="1800" b="0">
                <a:solidFill>
                  <a:srgbClr val="E07850"/>
                </a:solidFill>
                <a:latin typeface="Verdana"/>
              </a:defRPr>
            </a:lvl1pPr>
            <a:lvl2pPr algn="l">
              <a:lnSpc>
                <a:spcPct val="130000"/>
              </a:lnSpc>
              <a:defRPr lang="en-GB" sz="1800" b="0">
                <a:solidFill>
                  <a:srgbClr val="E07850"/>
                </a:solidFill>
                <a:latin typeface="Verdana"/>
              </a:defRPr>
            </a:lvl2pPr>
            <a:lvl3pPr algn="l">
              <a:lnSpc>
                <a:spcPct val="130000"/>
              </a:lnSpc>
              <a:defRPr lang="en-GB" sz="1800" b="0">
                <a:solidFill>
                  <a:srgbClr val="E07850"/>
                </a:solidFill>
                <a:latin typeface="Verdana"/>
              </a:defRPr>
            </a:lvl3pPr>
            <a:lvl4pPr algn="l">
              <a:lnSpc>
                <a:spcPct val="130000"/>
              </a:lnSpc>
              <a:defRPr lang="en-GB" sz="1800" b="0">
                <a:solidFill>
                  <a:srgbClr val="E07850"/>
                </a:solidFill>
                <a:latin typeface="Verdana"/>
              </a:defRPr>
            </a:lvl4pPr>
            <a:lvl5pPr algn="l">
              <a:lnSpc>
                <a:spcPct val="130000"/>
              </a:lnSpc>
              <a:defRPr lang="en-GB" sz="1800" b="0">
                <a:solidFill>
                  <a:srgbClr val="E07850"/>
                </a:solidFill>
                <a:latin typeface="Verdana"/>
              </a:defRPr>
            </a:lvl5pPr>
          </a:lstStyle>
          <a:p>
            <a:pPr algn="l">
              <a:lnSpc>
                <a:spcPct val="130000"/>
              </a:lnSpc>
            </a:pPr>
            <a:r>
              <a:rPr lang="en-GB" sz="1800" b="0" dirty="0">
                <a:solidFill>
                  <a:srgbClr val="E07850"/>
                </a:solidFill>
                <a:latin typeface="Verdana"/>
              </a:rPr>
              <a:t>Subtitle or short description</a:t>
            </a:r>
          </a:p>
        </p:txBody>
      </p:sp>
      <p:sp>
        <p:nvSpPr>
          <p:cNvPr id="20" name="Date"/>
          <p:cNvSpPr>
            <a:spLocks noGrp="1"/>
          </p:cNvSpPr>
          <p:nvPr>
            <p:ph type="body" idx="10" hasCustomPrompt="1"/>
          </p:nvPr>
        </p:nvSpPr>
        <p:spPr>
          <a:xfrm>
            <a:off x="731520" y="4840660"/>
            <a:ext cx="3657600" cy="36576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00000"/>
              </a:lnSpc>
              <a:buNone/>
              <a:defRPr lang="en-GB" sz="1200" b="0">
                <a:solidFill>
                  <a:schemeClr val="bg1"/>
                </a:solidFill>
                <a:latin typeface="Verdana"/>
              </a:defRPr>
            </a:lvl1pPr>
            <a:lvl2pPr algn="l">
              <a:lnSpc>
                <a:spcPct val="100000"/>
              </a:lnSpc>
              <a:defRPr lang="en-GB" sz="1200" b="0">
                <a:solidFill>
                  <a:srgbClr val="7A7A7A"/>
                </a:solidFill>
                <a:latin typeface="Verdana"/>
              </a:defRPr>
            </a:lvl2pPr>
            <a:lvl3pPr algn="l">
              <a:lnSpc>
                <a:spcPct val="100000"/>
              </a:lnSpc>
              <a:defRPr lang="en-GB" sz="1200" b="0">
                <a:solidFill>
                  <a:srgbClr val="7A7A7A"/>
                </a:solidFill>
                <a:latin typeface="Verdana"/>
              </a:defRPr>
            </a:lvl3pPr>
            <a:lvl4pPr algn="l">
              <a:lnSpc>
                <a:spcPct val="100000"/>
              </a:lnSpc>
              <a:defRPr lang="en-GB" sz="1200" b="0">
                <a:solidFill>
                  <a:srgbClr val="7A7A7A"/>
                </a:solidFill>
                <a:latin typeface="Verdana"/>
              </a:defRPr>
            </a:lvl4pPr>
            <a:lvl5pPr algn="l">
              <a:lnSpc>
                <a:spcPct val="100000"/>
              </a:lnSpc>
              <a:defRPr lang="en-GB" sz="1200" b="0">
                <a:solidFill>
                  <a:srgbClr val="7A7A7A"/>
                </a:solidFill>
                <a:latin typeface="Verdana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GB" sz="1200" b="0" dirty="0">
                <a:solidFill>
                  <a:srgbClr val="7A7A7A"/>
                </a:solidFill>
                <a:latin typeface="Verdana"/>
              </a:rPr>
              <a:t>Presenter Name  |  Date</a:t>
            </a:r>
          </a:p>
        </p:txBody>
      </p:sp>
      <p:sp>
        <p:nvSpPr>
          <p:cNvPr id="901" name="Confidential"/>
          <p:cNvSpPr/>
          <p:nvPr/>
        </p:nvSpPr>
        <p:spPr>
          <a:xfrm>
            <a:off x="731520" y="6199632"/>
            <a:ext cx="91440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© Oranda Therapeutics. All rights reserved. This document contains confidential and proprietary information.</a:t>
            </a:r>
          </a:p>
        </p:txBody>
      </p:sp>
      <p:sp>
        <p:nvSpPr>
          <p:cNvPr id="902" name="Legal"/>
          <p:cNvSpPr/>
          <p:nvPr/>
        </p:nvSpPr>
        <p:spPr>
          <a:xfrm>
            <a:off x="731520" y="6400800"/>
            <a:ext cx="91440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Oranda Therapeutics Limited. Registered in Ireland, Company No. 751145.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Dark)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oteMark"/>
          <p:cNvSpPr/>
          <p:nvPr/>
        </p:nvSpPr>
        <p:spPr>
          <a:xfrm>
            <a:off x="1371600" y="1145820"/>
            <a:ext cx="1828800" cy="137160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00000"/>
              </a:lnSpc>
            </a:pPr>
            <a:r>
              <a:rPr lang="en-GB" sz="12000" b="0" dirty="0">
                <a:solidFill>
                  <a:srgbClr val="E07850"/>
                </a:solidFill>
                <a:latin typeface="Georgia"/>
              </a:rPr>
              <a:t>“</a:t>
            </a:r>
          </a:p>
        </p:txBody>
      </p:sp>
      <p:sp>
        <p:nvSpPr>
          <p:cNvPr id="10" name="Quote"/>
          <p:cNvSpPr>
            <a:spLocks noGrp="1"/>
          </p:cNvSpPr>
          <p:nvPr>
            <p:ph type="title"/>
          </p:nvPr>
        </p:nvSpPr>
        <p:spPr>
          <a:xfrm>
            <a:off x="1645920" y="2107020"/>
            <a:ext cx="8686800" cy="228600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50000"/>
              </a:lnSpc>
              <a:defRPr lang="en-GB" sz="2600" b="0">
                <a:solidFill>
                  <a:srgbClr val="FBFBF4"/>
                </a:solidFill>
                <a:latin typeface="Georgia"/>
              </a:defRPr>
            </a:lvl1pPr>
            <a:lvl2pPr algn="l">
              <a:lnSpc>
                <a:spcPct val="150000"/>
              </a:lnSpc>
              <a:defRPr lang="en-GB" sz="2600" b="0">
                <a:solidFill>
                  <a:srgbClr val="FBFBF4"/>
                </a:solidFill>
                <a:latin typeface="Georgia"/>
              </a:defRPr>
            </a:lvl2pPr>
            <a:lvl3pPr algn="l">
              <a:lnSpc>
                <a:spcPct val="150000"/>
              </a:lnSpc>
              <a:defRPr lang="en-GB" sz="2600" b="0">
                <a:solidFill>
                  <a:srgbClr val="FBFBF4"/>
                </a:solidFill>
                <a:latin typeface="Georgia"/>
              </a:defRPr>
            </a:lvl3pPr>
            <a:lvl4pPr algn="l">
              <a:lnSpc>
                <a:spcPct val="150000"/>
              </a:lnSpc>
              <a:defRPr lang="en-GB" sz="2600" b="0">
                <a:solidFill>
                  <a:srgbClr val="FBFBF4"/>
                </a:solidFill>
                <a:latin typeface="Georgia"/>
              </a:defRPr>
            </a:lvl4pPr>
            <a:lvl5pPr algn="l">
              <a:lnSpc>
                <a:spcPct val="150000"/>
              </a:lnSpc>
              <a:defRPr lang="en-GB" sz="2600" b="0">
                <a:solidFill>
                  <a:srgbClr val="FBFBF4"/>
                </a:solidFill>
                <a:latin typeface="Georgia"/>
              </a:defRPr>
            </a:lvl5pPr>
          </a:lstStyle>
          <a:p>
            <a:pPr algn="l">
              <a:lnSpc>
                <a:spcPct val="150000"/>
              </a:lnSpc>
            </a:pPr>
            <a:r>
              <a:rPr lang="en-GB" sz="2600" b="0" dirty="0">
                <a:solidFill>
                  <a:srgbClr val="FBFBF4"/>
                </a:solidFill>
                <a:latin typeface="Georgia"/>
              </a:rPr>
              <a:t>Enter your quote here. Make it impactful and memorable.</a:t>
            </a:r>
          </a:p>
        </p:txBody>
      </p:sp>
      <p:sp>
        <p:nvSpPr>
          <p:cNvPr id="3" name="Accent"/>
          <p:cNvSpPr/>
          <p:nvPr/>
        </p:nvSpPr>
        <p:spPr>
          <a:xfrm>
            <a:off x="1645920" y="4711980"/>
            <a:ext cx="1097280" cy="18000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Speaker"/>
          <p:cNvSpPr>
            <a:spLocks noGrp="1"/>
          </p:cNvSpPr>
          <p:nvPr>
            <p:ph type="body" idx="1" hasCustomPrompt="1"/>
          </p:nvPr>
        </p:nvSpPr>
        <p:spPr>
          <a:xfrm>
            <a:off x="1645920" y="4894860"/>
            <a:ext cx="4572000" cy="32004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00000"/>
              </a:lnSpc>
              <a:buNone/>
              <a:defRPr lang="en-GB" sz="1400" b="1">
                <a:solidFill>
                  <a:srgbClr val="FBFBF4"/>
                </a:solidFill>
                <a:latin typeface="Verdana"/>
              </a:defRPr>
            </a:lvl1pPr>
            <a:lvl2pPr algn="l">
              <a:lnSpc>
                <a:spcPct val="100000"/>
              </a:lnSpc>
              <a:defRPr lang="en-GB" sz="1400" b="1">
                <a:solidFill>
                  <a:srgbClr val="FBFBF4"/>
                </a:solidFill>
                <a:latin typeface="Verdana"/>
              </a:defRPr>
            </a:lvl2pPr>
            <a:lvl3pPr algn="l">
              <a:lnSpc>
                <a:spcPct val="100000"/>
              </a:lnSpc>
              <a:defRPr lang="en-GB" sz="1400" b="1">
                <a:solidFill>
                  <a:srgbClr val="FBFBF4"/>
                </a:solidFill>
                <a:latin typeface="Verdana"/>
              </a:defRPr>
            </a:lvl3pPr>
            <a:lvl4pPr algn="l">
              <a:lnSpc>
                <a:spcPct val="100000"/>
              </a:lnSpc>
              <a:defRPr lang="en-GB" sz="1400" b="1">
                <a:solidFill>
                  <a:srgbClr val="FBFBF4"/>
                </a:solidFill>
                <a:latin typeface="Verdana"/>
              </a:defRPr>
            </a:lvl4pPr>
            <a:lvl5pPr algn="l">
              <a:lnSpc>
                <a:spcPct val="100000"/>
              </a:lnSpc>
              <a:defRPr lang="en-GB" sz="1400" b="1">
                <a:solidFill>
                  <a:srgbClr val="FBFBF4"/>
                </a:solidFill>
                <a:latin typeface="Verdana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GB" sz="1400" b="1" dirty="0">
                <a:solidFill>
                  <a:srgbClr val="FBFBF4"/>
                </a:solidFill>
                <a:latin typeface="Verdana"/>
              </a:rPr>
              <a:t>Speaker Name</a:t>
            </a:r>
          </a:p>
        </p:txBody>
      </p:sp>
      <p:sp>
        <p:nvSpPr>
          <p:cNvPr id="20" name="Role"/>
          <p:cNvSpPr>
            <a:spLocks noGrp="1"/>
          </p:cNvSpPr>
          <p:nvPr>
            <p:ph type="body" idx="10" hasCustomPrompt="1"/>
          </p:nvPr>
        </p:nvSpPr>
        <p:spPr>
          <a:xfrm>
            <a:off x="1645920" y="5169180"/>
            <a:ext cx="4572000" cy="27432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00000"/>
              </a:lnSpc>
              <a:buNone/>
              <a:defRPr lang="en-GB" sz="1200" b="0">
                <a:solidFill>
                  <a:srgbClr val="7A7A7A"/>
                </a:solidFill>
                <a:latin typeface="Verdana"/>
              </a:defRPr>
            </a:lvl1pPr>
            <a:lvl2pPr algn="l">
              <a:lnSpc>
                <a:spcPct val="100000"/>
              </a:lnSpc>
              <a:defRPr lang="en-GB" sz="1200" b="0">
                <a:solidFill>
                  <a:srgbClr val="7A7A7A"/>
                </a:solidFill>
                <a:latin typeface="Verdana"/>
              </a:defRPr>
            </a:lvl2pPr>
            <a:lvl3pPr algn="l">
              <a:lnSpc>
                <a:spcPct val="100000"/>
              </a:lnSpc>
              <a:defRPr lang="en-GB" sz="1200" b="0">
                <a:solidFill>
                  <a:srgbClr val="7A7A7A"/>
                </a:solidFill>
                <a:latin typeface="Verdana"/>
              </a:defRPr>
            </a:lvl3pPr>
            <a:lvl4pPr algn="l">
              <a:lnSpc>
                <a:spcPct val="100000"/>
              </a:lnSpc>
              <a:defRPr lang="en-GB" sz="1200" b="0">
                <a:solidFill>
                  <a:srgbClr val="7A7A7A"/>
                </a:solidFill>
                <a:latin typeface="Verdana"/>
              </a:defRPr>
            </a:lvl4pPr>
            <a:lvl5pPr algn="l">
              <a:lnSpc>
                <a:spcPct val="100000"/>
              </a:lnSpc>
              <a:defRPr lang="en-GB" sz="1200" b="0">
                <a:solidFill>
                  <a:srgbClr val="7A7A7A"/>
                </a:solidFill>
                <a:latin typeface="Verdana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GB" sz="1200" b="0" dirty="0">
                <a:solidFill>
                  <a:srgbClr val="7A7A7A"/>
                </a:solidFill>
                <a:latin typeface="Verdana"/>
              </a:rPr>
              <a:t>Title, Oranda Therapeutics</a:t>
            </a:r>
          </a:p>
        </p:txBody>
      </p:sp>
      <p:pic>
        <p:nvPicPr>
          <p:cNvPr id="4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080" y="5486400"/>
            <a:ext cx="1645920" cy="522427"/>
          </a:xfrm>
          <a:prstGeom prst="rect">
            <a:avLst/>
          </a:prstGeom>
        </p:spPr>
      </p:pic>
      <p:sp>
        <p:nvSpPr>
          <p:cNvPr id="5" name="Confidential">
            <a:extLst>
              <a:ext uri="{FF2B5EF4-FFF2-40B4-BE49-F238E27FC236}">
                <a16:creationId xmlns:a16="http://schemas.microsoft.com/office/drawing/2014/main" id="{3165D054-008A-7331-197A-C03D4B18228B}"/>
              </a:ext>
            </a:extLst>
          </p:cNvPr>
          <p:cNvSpPr/>
          <p:nvPr userDrawn="1"/>
        </p:nvSpPr>
        <p:spPr>
          <a:xfrm>
            <a:off x="731520" y="6199632"/>
            <a:ext cx="91440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© Oranda Therapeutics. All rights reserved. This document contains confidential and proprietary information.</a:t>
            </a:r>
          </a:p>
        </p:txBody>
      </p:sp>
      <p:sp>
        <p:nvSpPr>
          <p:cNvPr id="6" name="Legal">
            <a:extLst>
              <a:ext uri="{FF2B5EF4-FFF2-40B4-BE49-F238E27FC236}">
                <a16:creationId xmlns:a16="http://schemas.microsoft.com/office/drawing/2014/main" id="{32A9DE11-DC14-9D6D-7CB4-6ED30FD4E432}"/>
              </a:ext>
            </a:extLst>
          </p:cNvPr>
          <p:cNvSpPr/>
          <p:nvPr userDrawn="1"/>
        </p:nvSpPr>
        <p:spPr>
          <a:xfrm>
            <a:off x="731520" y="6400800"/>
            <a:ext cx="91440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Oranda Therapeutics Limited. Registered in Ireland, Company No. 751145.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Dark)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erlay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0A0A">
              <a:alpha val="26000"/>
            </a:srgbClr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3" nam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131" y="1645920"/>
            <a:ext cx="2560320" cy="812665"/>
          </a:xfrm>
          <a:prstGeom prst="rect">
            <a:avLst/>
          </a:prstGeom>
        </p:spPr>
      </p:pic>
      <p:sp>
        <p:nvSpPr>
          <p:cNvPr id="4" name="Accent"/>
          <p:cNvSpPr/>
          <p:nvPr/>
        </p:nvSpPr>
        <p:spPr>
          <a:xfrm>
            <a:off x="5184648" y="3017520"/>
            <a:ext cx="1828800" cy="18000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ctrTitle"/>
          </p:nvPr>
        </p:nvSpPr>
        <p:spPr>
          <a:xfrm>
            <a:off x="1828800" y="3200400"/>
            <a:ext cx="8531352" cy="109728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ctr">
              <a:lnSpc>
                <a:spcPct val="110000"/>
              </a:lnSpc>
              <a:defRPr lang="en-GB" sz="5400" b="0">
                <a:solidFill>
                  <a:srgbClr val="FBFBF4"/>
                </a:solidFill>
                <a:latin typeface="Georgia"/>
              </a:defRPr>
            </a:lvl1pPr>
            <a:lvl2pPr algn="ctr">
              <a:lnSpc>
                <a:spcPct val="110000"/>
              </a:lnSpc>
              <a:defRPr lang="en-GB" sz="5400" b="0">
                <a:solidFill>
                  <a:srgbClr val="FBFBF4"/>
                </a:solidFill>
                <a:latin typeface="Georgia"/>
              </a:defRPr>
            </a:lvl2pPr>
            <a:lvl3pPr algn="ctr">
              <a:lnSpc>
                <a:spcPct val="110000"/>
              </a:lnSpc>
              <a:defRPr lang="en-GB" sz="5400" b="0">
                <a:solidFill>
                  <a:srgbClr val="FBFBF4"/>
                </a:solidFill>
                <a:latin typeface="Georgia"/>
              </a:defRPr>
            </a:lvl3pPr>
            <a:lvl4pPr algn="ctr">
              <a:lnSpc>
                <a:spcPct val="110000"/>
              </a:lnSpc>
              <a:defRPr lang="en-GB" sz="5400" b="0">
                <a:solidFill>
                  <a:srgbClr val="FBFBF4"/>
                </a:solidFill>
                <a:latin typeface="Georgia"/>
              </a:defRPr>
            </a:lvl4pPr>
            <a:lvl5pPr algn="ctr">
              <a:lnSpc>
                <a:spcPct val="110000"/>
              </a:lnSpc>
              <a:defRPr lang="en-GB" sz="5400" b="0">
                <a:solidFill>
                  <a:srgbClr val="FBFBF4"/>
                </a:solidFill>
                <a:latin typeface="Georgia"/>
              </a:defRPr>
            </a:lvl5pPr>
          </a:lstStyle>
          <a:p>
            <a:pPr algn="ctr">
              <a:lnSpc>
                <a:spcPct val="110000"/>
              </a:lnSpc>
            </a:pPr>
            <a:r>
              <a:rPr lang="en-GB" sz="5400" b="0" dirty="0">
                <a:solidFill>
                  <a:srgbClr val="FBFBF4"/>
                </a:solidFill>
                <a:latin typeface="Georgia"/>
              </a:rPr>
              <a:t>Thank You</a:t>
            </a:r>
          </a:p>
        </p:txBody>
      </p:sp>
      <p:sp>
        <p:nvSpPr>
          <p:cNvPr id="5" name="Website"/>
          <p:cNvSpPr/>
          <p:nvPr/>
        </p:nvSpPr>
        <p:spPr>
          <a:xfrm>
            <a:off x="1828800" y="4389120"/>
            <a:ext cx="8531352" cy="36576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30000"/>
              </a:lnSpc>
            </a:pPr>
            <a:r>
              <a:rPr lang="en-GB" sz="1400" b="0" dirty="0">
                <a:solidFill>
                  <a:srgbClr val="E07850"/>
                </a:solidFill>
                <a:latin typeface="Verdana"/>
              </a:rPr>
              <a:t>www.orandatherapeutics.com</a:t>
            </a:r>
          </a:p>
        </p:txBody>
      </p:sp>
      <p:sp>
        <p:nvSpPr>
          <p:cNvPr id="11" name="Contact"/>
          <p:cNvSpPr>
            <a:spLocks noGrp="1"/>
          </p:cNvSpPr>
          <p:nvPr>
            <p:ph type="body" idx="1" hasCustomPrompt="1"/>
          </p:nvPr>
        </p:nvSpPr>
        <p:spPr>
          <a:xfrm>
            <a:off x="1828800" y="4846320"/>
            <a:ext cx="8531352" cy="36576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ctr">
              <a:lnSpc>
                <a:spcPct val="100000"/>
              </a:lnSpc>
              <a:buNone/>
              <a:defRPr lang="en-GB" sz="1100" b="0">
                <a:solidFill>
                  <a:srgbClr val="7A7A7A"/>
                </a:solidFill>
                <a:latin typeface="Verdana"/>
              </a:defRPr>
            </a:lvl1pPr>
            <a:lvl2pPr algn="ctr">
              <a:lnSpc>
                <a:spcPct val="10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2pPr>
            <a:lvl3pPr algn="ctr">
              <a:lnSpc>
                <a:spcPct val="10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3pPr>
            <a:lvl4pPr algn="ctr">
              <a:lnSpc>
                <a:spcPct val="10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4pPr>
            <a:lvl5pPr algn="ctr">
              <a:lnSpc>
                <a:spcPct val="10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5pPr>
          </a:lstStyle>
          <a:p>
            <a:pPr algn="ctr">
              <a:lnSpc>
                <a:spcPct val="100000"/>
              </a:lnSpc>
            </a:pPr>
            <a:r>
              <a:rPr lang="en-GB" sz="1100" b="0" dirty="0">
                <a:solidFill>
                  <a:srgbClr val="7A7A7A"/>
                </a:solidFill>
                <a:latin typeface="Verdana"/>
              </a:rPr>
              <a:t>info@orandatherapeutics.com  |  LinkedIn: Oranda Therapeutics</a:t>
            </a:r>
          </a:p>
        </p:txBody>
      </p:sp>
      <p:sp>
        <p:nvSpPr>
          <p:cNvPr id="6" name="Confidential">
            <a:extLst>
              <a:ext uri="{FF2B5EF4-FFF2-40B4-BE49-F238E27FC236}">
                <a16:creationId xmlns:a16="http://schemas.microsoft.com/office/drawing/2014/main" id="{3C2ADD28-201F-A244-7CD6-38F81FAD69C0}"/>
              </a:ext>
            </a:extLst>
          </p:cNvPr>
          <p:cNvSpPr/>
          <p:nvPr userDrawn="1"/>
        </p:nvSpPr>
        <p:spPr>
          <a:xfrm>
            <a:off x="731520" y="6199632"/>
            <a:ext cx="91440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© Oranda Therapeutics. All rights reserved. This document contains confidential and proprietary information.</a:t>
            </a:r>
          </a:p>
        </p:txBody>
      </p:sp>
      <p:sp>
        <p:nvSpPr>
          <p:cNvPr id="7" name="Legal">
            <a:extLst>
              <a:ext uri="{FF2B5EF4-FFF2-40B4-BE49-F238E27FC236}">
                <a16:creationId xmlns:a16="http://schemas.microsoft.com/office/drawing/2014/main" id="{3D64B356-C8C8-F340-2F22-4347A09C9C2D}"/>
              </a:ext>
            </a:extLst>
          </p:cNvPr>
          <p:cNvSpPr/>
          <p:nvPr userDrawn="1"/>
        </p:nvSpPr>
        <p:spPr>
          <a:xfrm>
            <a:off x="731520" y="6400800"/>
            <a:ext cx="91440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Oranda Therapeutics Limited. Registered in Ireland, Company No. 751145.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randed (Dark)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457200"/>
            <a:ext cx="1280160" cy="406332"/>
          </a:xfrm>
          <a:prstGeom prst="rect">
            <a:avLst/>
          </a:prstGeom>
        </p:spPr>
      </p:pic>
      <p:sp>
        <p:nvSpPr>
          <p:cNvPr id="3" name="Confidential">
            <a:extLst>
              <a:ext uri="{FF2B5EF4-FFF2-40B4-BE49-F238E27FC236}">
                <a16:creationId xmlns:a16="http://schemas.microsoft.com/office/drawing/2014/main" id="{134B734F-D732-8E6C-8124-D8EE9CFDBA03}"/>
              </a:ext>
            </a:extLst>
          </p:cNvPr>
          <p:cNvSpPr/>
          <p:nvPr userDrawn="1"/>
        </p:nvSpPr>
        <p:spPr>
          <a:xfrm>
            <a:off x="731520" y="6199632"/>
            <a:ext cx="91440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© Oranda Therapeutics. All rights reserved. This document contains confidential and proprietary information.</a:t>
            </a:r>
          </a:p>
        </p:txBody>
      </p:sp>
      <p:sp>
        <p:nvSpPr>
          <p:cNvPr id="4" name="Legal">
            <a:extLst>
              <a:ext uri="{FF2B5EF4-FFF2-40B4-BE49-F238E27FC236}">
                <a16:creationId xmlns:a16="http://schemas.microsoft.com/office/drawing/2014/main" id="{4D2442A4-8919-900A-90B4-D4F206B69DFE}"/>
              </a:ext>
            </a:extLst>
          </p:cNvPr>
          <p:cNvSpPr/>
          <p:nvPr userDrawn="1"/>
        </p:nvSpPr>
        <p:spPr>
          <a:xfrm>
            <a:off x="731520" y="6400800"/>
            <a:ext cx="91440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Oranda Therapeutics Limited. Registered in Ireland, Company No. 751145.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(Dark)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457200"/>
            <a:ext cx="1280160" cy="406332"/>
          </a:xfrm>
          <a:prstGeom prst="rect">
            <a:avLst/>
          </a:prstGeom>
        </p:spPr>
      </p:pic>
      <p:sp>
        <p:nvSpPr>
          <p:cNvPr id="22" name="Eyebrow"/>
          <p:cNvSpPr>
            <a:spLocks noGrp="1"/>
          </p:cNvSpPr>
          <p:nvPr>
            <p:ph type="body" idx="12" hasCustomPrompt="1"/>
          </p:nvPr>
        </p:nvSpPr>
        <p:spPr>
          <a:xfrm>
            <a:off x="731520" y="1188720"/>
            <a:ext cx="3657600" cy="27432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00000"/>
              </a:lnSpc>
              <a:buNone/>
              <a:defRPr lang="en-GB" sz="1000" b="0" i="0" baseline="0">
                <a:solidFill>
                  <a:srgbClr val="E07850"/>
                </a:solidFill>
                <a:latin typeface="Verdana"/>
              </a:defRPr>
            </a:lvl1pPr>
            <a:lvl2pPr algn="l">
              <a:lnSpc>
                <a:spcPct val="100000"/>
              </a:lnSpc>
              <a:defRPr lang="en-GB" sz="1000" b="1">
                <a:solidFill>
                  <a:srgbClr val="E07850"/>
                </a:solidFill>
                <a:latin typeface="Verdana"/>
              </a:defRPr>
            </a:lvl2pPr>
          </a:lstStyle>
          <a:p>
            <a:pPr algn="l">
              <a:lnSpc>
                <a:spcPct val="100000"/>
              </a:lnSpc>
            </a:pPr>
            <a:r>
              <a:rPr lang="en-GB" sz="1000" b="1" dirty="0">
                <a:solidFill>
                  <a:srgbClr val="E07850"/>
                </a:solidFill>
                <a:latin typeface="Verdana"/>
              </a:rPr>
              <a:t>KEY DATA</a:t>
            </a:r>
          </a:p>
        </p:txBody>
      </p:sp>
      <p:sp>
        <p:nvSpPr>
          <p:cNvPr id="502" name="Accent"/>
          <p:cNvSpPr/>
          <p:nvPr/>
        </p:nvSpPr>
        <p:spPr>
          <a:xfrm>
            <a:off x="731520" y="1600200"/>
            <a:ext cx="1371600" cy="30175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731520" y="1828800"/>
            <a:ext cx="7315200" cy="64008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10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1pPr>
            <a:lvl2pPr algn="l">
              <a:lnSpc>
                <a:spcPct val="110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2pPr>
          </a:lstStyle>
          <a:p>
            <a:pPr algn="l">
              <a:lnSpc>
                <a:spcPct val="110000"/>
              </a:lnSpc>
            </a:pPr>
            <a:r>
              <a:rPr lang="en-GB" sz="3200" b="0" dirty="0">
                <a:solidFill>
                  <a:srgbClr val="FBFBF4"/>
                </a:solidFill>
                <a:latin typeface="Georgia"/>
              </a:rPr>
              <a:t>Charts and Data</a:t>
            </a:r>
          </a:p>
        </p:txBody>
      </p:sp>
      <p:sp>
        <p:nvSpPr>
          <p:cNvPr id="503" name="BarLabel"/>
          <p:cNvSpPr/>
          <p:nvPr/>
        </p:nvSpPr>
        <p:spPr>
          <a:xfrm>
            <a:off x="731520" y="2606040"/>
            <a:ext cx="5029200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00000"/>
              </a:lnSpc>
            </a:pPr>
            <a:r>
              <a:rPr lang="en-GB" sz="900" b="1" dirty="0">
                <a:solidFill>
                  <a:srgbClr val="7A7A7A"/>
                </a:solidFill>
                <a:latin typeface="Verdana"/>
              </a:rPr>
              <a:t>Bar Chart</a:t>
            </a:r>
          </a:p>
        </p:txBody>
      </p:sp>
      <p:sp>
        <p:nvSpPr>
          <p:cNvPr id="504" name="BarArea"/>
          <p:cNvSpPr/>
          <p:nvPr/>
        </p:nvSpPr>
        <p:spPr>
          <a:xfrm>
            <a:off x="731520" y="2880360"/>
            <a:ext cx="5029200" cy="3118104"/>
          </a:xfrm>
          <a:prstGeom prst="rect">
            <a:avLst/>
          </a:prstGeom>
          <a:solidFill>
            <a:srgbClr val="1A1A1A"/>
          </a:solidFill>
          <a:ln w="9525">
            <a:solidFill>
              <a:srgbClr val="2A2A2A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05" name="PieLabel"/>
          <p:cNvSpPr/>
          <p:nvPr/>
        </p:nvSpPr>
        <p:spPr>
          <a:xfrm>
            <a:off x="6400800" y="2606040"/>
            <a:ext cx="5029200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00000"/>
              </a:lnSpc>
            </a:pPr>
            <a:r>
              <a:rPr lang="en-GB" sz="900" b="1" dirty="0">
                <a:solidFill>
                  <a:srgbClr val="7A7A7A"/>
                </a:solidFill>
                <a:latin typeface="Verdana"/>
              </a:rPr>
              <a:t>Pie Chart</a:t>
            </a:r>
          </a:p>
        </p:txBody>
      </p:sp>
      <p:sp>
        <p:nvSpPr>
          <p:cNvPr id="506" name="PieArea"/>
          <p:cNvSpPr/>
          <p:nvPr/>
        </p:nvSpPr>
        <p:spPr>
          <a:xfrm>
            <a:off x="6400800" y="2880360"/>
            <a:ext cx="5029200" cy="3118104"/>
          </a:xfrm>
          <a:prstGeom prst="rect">
            <a:avLst/>
          </a:prstGeom>
          <a:solidFill>
            <a:srgbClr val="1A1A1A"/>
          </a:solidFill>
          <a:ln w="9525">
            <a:solidFill>
              <a:srgbClr val="2A2A2A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" name="Confidential">
            <a:extLst>
              <a:ext uri="{FF2B5EF4-FFF2-40B4-BE49-F238E27FC236}">
                <a16:creationId xmlns:a16="http://schemas.microsoft.com/office/drawing/2014/main" id="{40A79365-7104-4262-F449-DF9AF37FCB3A}"/>
              </a:ext>
            </a:extLst>
          </p:cNvPr>
          <p:cNvSpPr/>
          <p:nvPr userDrawn="1"/>
        </p:nvSpPr>
        <p:spPr>
          <a:xfrm>
            <a:off x="731520" y="6199632"/>
            <a:ext cx="91440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© Oranda Therapeutics. All rights reserved. This document contains confidential and proprietary information.</a:t>
            </a:r>
          </a:p>
        </p:txBody>
      </p:sp>
      <p:sp>
        <p:nvSpPr>
          <p:cNvPr id="3" name="Legal">
            <a:extLst>
              <a:ext uri="{FF2B5EF4-FFF2-40B4-BE49-F238E27FC236}">
                <a16:creationId xmlns:a16="http://schemas.microsoft.com/office/drawing/2014/main" id="{FA26AD63-7CBC-17E5-CBA3-8B909A2C836A}"/>
              </a:ext>
            </a:extLst>
          </p:cNvPr>
          <p:cNvSpPr/>
          <p:nvPr userDrawn="1"/>
        </p:nvSpPr>
        <p:spPr>
          <a:xfrm>
            <a:off x="731520" y="6400800"/>
            <a:ext cx="91440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Oranda Therapeutics Limited. Registered in Ireland, Company No. 751145.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ography (Dark)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457200"/>
            <a:ext cx="1280160" cy="402336"/>
          </a:xfrm>
          <a:prstGeom prst="rect">
            <a:avLst/>
          </a:prstGeom>
        </p:spPr>
      </p:pic>
      <p:sp>
        <p:nvSpPr>
          <p:cNvPr id="932" name="Eyebrow"/>
          <p:cNvSpPr/>
          <p:nvPr/>
        </p:nvSpPr>
        <p:spPr>
          <a:xfrm>
            <a:off x="731520" y="1188720"/>
            <a:ext cx="3657600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00000"/>
              </a:lnSpc>
              <a:buNone/>
            </a:pPr>
            <a:r>
              <a:rPr lang="en-GB" sz="1000" b="0" i="0" dirty="0">
                <a:solidFill>
                  <a:srgbClr val="E07850"/>
                </a:solidFill>
                <a:latin typeface="Verdana"/>
              </a:rPr>
              <a:t>TYPOGRAPHY</a:t>
            </a:r>
          </a:p>
        </p:txBody>
      </p:sp>
      <p:sp>
        <p:nvSpPr>
          <p:cNvPr id="933" name="Accent"/>
          <p:cNvSpPr/>
          <p:nvPr/>
        </p:nvSpPr>
        <p:spPr>
          <a:xfrm>
            <a:off x="731520" y="1600200"/>
            <a:ext cx="1371600" cy="30175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34" name="Title"/>
          <p:cNvSpPr/>
          <p:nvPr/>
        </p:nvSpPr>
        <p:spPr>
          <a:xfrm>
            <a:off x="731520" y="1828800"/>
            <a:ext cx="7315200" cy="64008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3200" b="0" i="0" dirty="0">
                <a:solidFill>
                  <a:srgbClr val="FBFBF4"/>
                </a:solidFill>
                <a:latin typeface="Georgia"/>
              </a:rPr>
              <a:t>Headers and Fonts</a:t>
            </a:r>
          </a:p>
        </p:txBody>
      </p:sp>
      <p:sp>
        <p:nvSpPr>
          <p:cNvPr id="2" name="Confidential">
            <a:extLst>
              <a:ext uri="{FF2B5EF4-FFF2-40B4-BE49-F238E27FC236}">
                <a16:creationId xmlns:a16="http://schemas.microsoft.com/office/drawing/2014/main" id="{B735C7E1-3A9E-6DEF-C31D-51CACACCDA9E}"/>
              </a:ext>
            </a:extLst>
          </p:cNvPr>
          <p:cNvSpPr/>
          <p:nvPr userDrawn="1"/>
        </p:nvSpPr>
        <p:spPr>
          <a:xfrm>
            <a:off x="731520" y="6199632"/>
            <a:ext cx="91440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© Oranda Therapeutics. All rights reserved. This document contains confidential and proprietary information.</a:t>
            </a:r>
          </a:p>
        </p:txBody>
      </p:sp>
      <p:sp>
        <p:nvSpPr>
          <p:cNvPr id="3" name="Legal">
            <a:extLst>
              <a:ext uri="{FF2B5EF4-FFF2-40B4-BE49-F238E27FC236}">
                <a16:creationId xmlns:a16="http://schemas.microsoft.com/office/drawing/2014/main" id="{83C0C3A1-1B6A-2F89-AAB9-20BBFA752608}"/>
              </a:ext>
            </a:extLst>
          </p:cNvPr>
          <p:cNvSpPr/>
          <p:nvPr userDrawn="1"/>
        </p:nvSpPr>
        <p:spPr>
          <a:xfrm>
            <a:off x="731520" y="6400800"/>
            <a:ext cx="91440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Oranda Therapeutics Limited. Registered in Ireland, Company No. 751145.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brary (Dark)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3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457200"/>
            <a:ext cx="1280160" cy="402336"/>
          </a:xfrm>
          <a:prstGeom prst="rect">
            <a:avLst/>
          </a:prstGeom>
        </p:spPr>
      </p:pic>
      <p:sp>
        <p:nvSpPr>
          <p:cNvPr id="944" name="Eyebrow"/>
          <p:cNvSpPr/>
          <p:nvPr/>
        </p:nvSpPr>
        <p:spPr>
          <a:xfrm>
            <a:off x="731520" y="1188720"/>
            <a:ext cx="3657600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00000"/>
              </a:lnSpc>
              <a:buNone/>
            </a:pPr>
            <a:r>
              <a:rPr lang="en-GB" sz="1000" b="0" i="0" dirty="0">
                <a:solidFill>
                  <a:srgbClr val="E07850"/>
                </a:solidFill>
                <a:latin typeface="Verdana"/>
              </a:rPr>
              <a:t>ICONOGRAPHY</a:t>
            </a:r>
          </a:p>
        </p:txBody>
      </p:sp>
      <p:sp>
        <p:nvSpPr>
          <p:cNvPr id="945" name="Accent"/>
          <p:cNvSpPr/>
          <p:nvPr/>
        </p:nvSpPr>
        <p:spPr>
          <a:xfrm>
            <a:off x="731520" y="1600200"/>
            <a:ext cx="1371600" cy="30175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46" name="Title"/>
          <p:cNvSpPr/>
          <p:nvPr/>
        </p:nvSpPr>
        <p:spPr>
          <a:xfrm>
            <a:off x="731520" y="1828800"/>
            <a:ext cx="7315200" cy="64008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3200" b="0" i="0" dirty="0">
                <a:solidFill>
                  <a:srgbClr val="FBFBF4"/>
                </a:solidFill>
                <a:latin typeface="Georgia"/>
              </a:rPr>
              <a:t>Icon Library</a:t>
            </a:r>
          </a:p>
        </p:txBody>
      </p:sp>
      <p:sp>
        <p:nvSpPr>
          <p:cNvPr id="2" name="Confidential">
            <a:extLst>
              <a:ext uri="{FF2B5EF4-FFF2-40B4-BE49-F238E27FC236}">
                <a16:creationId xmlns:a16="http://schemas.microsoft.com/office/drawing/2014/main" id="{F548A2C6-FFB2-F732-5490-0172E647103D}"/>
              </a:ext>
            </a:extLst>
          </p:cNvPr>
          <p:cNvSpPr/>
          <p:nvPr userDrawn="1"/>
        </p:nvSpPr>
        <p:spPr>
          <a:xfrm>
            <a:off x="731520" y="6199632"/>
            <a:ext cx="91440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© Oranda Therapeutics. All rights reserved. This document contains confidential and proprietary information.</a:t>
            </a:r>
          </a:p>
        </p:txBody>
      </p:sp>
      <p:sp>
        <p:nvSpPr>
          <p:cNvPr id="3" name="Legal">
            <a:extLst>
              <a:ext uri="{FF2B5EF4-FFF2-40B4-BE49-F238E27FC236}">
                <a16:creationId xmlns:a16="http://schemas.microsoft.com/office/drawing/2014/main" id="{241B909A-40EE-D995-B4EB-715E293EDC6C}"/>
              </a:ext>
            </a:extLst>
          </p:cNvPr>
          <p:cNvSpPr/>
          <p:nvPr userDrawn="1"/>
        </p:nvSpPr>
        <p:spPr>
          <a:xfrm>
            <a:off x="731520" y="6400800"/>
            <a:ext cx="91440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Oranda Therapeutics Limited. Registered in Ireland, Company No. 751145.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Dark)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ide Image"/>
          <p:cNvSpPr>
            <a:spLocks noGrp="1"/>
          </p:cNvSpPr>
          <p:nvPr>
            <p:ph type="pic" idx="11"/>
          </p:nvPr>
        </p:nvSpPr>
        <p:spPr>
          <a:xfrm>
            <a:off x="7802882" y="0"/>
            <a:ext cx="4389118" cy="6858000"/>
          </a:xfrm>
          <a:prstGeom prst="rect">
            <a:avLst/>
          </a:prstGeom>
          <a:solidFill>
            <a:srgbClr val="1A1A1A">
              <a:alpha val="50000"/>
            </a:srgbClr>
          </a:solidFill>
          <a:ln>
            <a:noFill/>
          </a:ln>
        </p:spPr>
        <p:txBody>
          <a:bodyPr anchor="ctr"/>
          <a:lstStyle>
            <a:lvl1pPr>
              <a:buNone/>
              <a:defRPr/>
            </a:lvl1pPr>
          </a:lstStyle>
          <a:p>
            <a:pPr algn="ctr"/>
            <a:endParaRPr lang="en-GB" sz="1200" dirty="0">
              <a:solidFill>
                <a:srgbClr val="7A7A7A"/>
              </a:solidFill>
              <a:latin typeface="Verdana"/>
            </a:endParaRPr>
          </a:p>
        </p:txBody>
      </p:sp>
      <p:pic>
        <p:nvPicPr>
          <p:cNvPr id="2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457200"/>
            <a:ext cx="1280160" cy="406332"/>
          </a:xfrm>
          <a:prstGeom prst="rect">
            <a:avLst/>
          </a:prstGeom>
        </p:spPr>
      </p:pic>
      <p:sp>
        <p:nvSpPr>
          <p:cNvPr id="3" name="Eyebrow"/>
          <p:cNvSpPr/>
          <p:nvPr/>
        </p:nvSpPr>
        <p:spPr>
          <a:xfrm>
            <a:off x="731520" y="1404425"/>
            <a:ext cx="3657600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00000"/>
              </a:lnSpc>
            </a:pPr>
            <a:r>
              <a:rPr lang="en-GB" sz="1000" b="0" dirty="0">
                <a:solidFill>
                  <a:srgbClr val="E07850"/>
                </a:solidFill>
                <a:latin typeface="Verdana"/>
              </a:rPr>
              <a:t>CONTENTS</a:t>
            </a:r>
          </a:p>
        </p:txBody>
      </p:sp>
      <p:sp>
        <p:nvSpPr>
          <p:cNvPr id="4" name="Accent"/>
          <p:cNvSpPr/>
          <p:nvPr/>
        </p:nvSpPr>
        <p:spPr>
          <a:xfrm>
            <a:off x="731520" y="1674499"/>
            <a:ext cx="1371600" cy="18000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731520" y="1903100"/>
            <a:ext cx="4572000" cy="64008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10000"/>
              </a:lnSpc>
              <a:defRPr lang="en-GB" sz="3600" b="0">
                <a:solidFill>
                  <a:srgbClr val="FBFBF4"/>
                </a:solidFill>
                <a:latin typeface="Georgia"/>
              </a:defRPr>
            </a:lvl1pPr>
            <a:lvl2pPr algn="l">
              <a:lnSpc>
                <a:spcPct val="110000"/>
              </a:lnSpc>
              <a:defRPr lang="en-GB" sz="3600" b="0">
                <a:solidFill>
                  <a:srgbClr val="FBFBF4"/>
                </a:solidFill>
                <a:latin typeface="Georgia"/>
              </a:defRPr>
            </a:lvl2pPr>
            <a:lvl3pPr algn="l">
              <a:lnSpc>
                <a:spcPct val="110000"/>
              </a:lnSpc>
              <a:defRPr lang="en-GB" sz="3600" b="0">
                <a:solidFill>
                  <a:srgbClr val="FBFBF4"/>
                </a:solidFill>
                <a:latin typeface="Georgia"/>
              </a:defRPr>
            </a:lvl3pPr>
            <a:lvl4pPr algn="l">
              <a:lnSpc>
                <a:spcPct val="110000"/>
              </a:lnSpc>
              <a:defRPr lang="en-GB" sz="3600" b="0">
                <a:solidFill>
                  <a:srgbClr val="FBFBF4"/>
                </a:solidFill>
                <a:latin typeface="Georgia"/>
              </a:defRPr>
            </a:lvl4pPr>
            <a:lvl5pPr algn="l">
              <a:lnSpc>
                <a:spcPct val="110000"/>
              </a:lnSpc>
              <a:defRPr lang="en-GB" sz="3600" b="0">
                <a:solidFill>
                  <a:srgbClr val="FBFBF4"/>
                </a:solidFill>
                <a:latin typeface="Georgia"/>
              </a:defRPr>
            </a:lvl5pPr>
          </a:lstStyle>
          <a:p>
            <a:pPr algn="l">
              <a:lnSpc>
                <a:spcPct val="110000"/>
              </a:lnSpc>
            </a:pPr>
            <a:r>
              <a:rPr lang="en-GB" sz="3600" b="0" dirty="0">
                <a:solidFill>
                  <a:srgbClr val="FBFBF4"/>
                </a:solidFill>
                <a:latin typeface="Georgia"/>
              </a:rPr>
              <a:t>Agenda</a:t>
            </a:r>
          </a:p>
        </p:txBody>
      </p:sp>
      <p:sp>
        <p:nvSpPr>
          <p:cNvPr id="11" name="Items"/>
          <p:cNvSpPr>
            <a:spLocks noGrp="1"/>
          </p:cNvSpPr>
          <p:nvPr>
            <p:ph type="body" idx="1"/>
          </p:nvPr>
        </p:nvSpPr>
        <p:spPr>
          <a:xfrm>
            <a:off x="731520" y="2817500"/>
            <a:ext cx="5943600" cy="324000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80000"/>
              </a:lnSpc>
              <a:defRPr lang="en-GB" sz="1600" b="0">
                <a:solidFill>
                  <a:srgbClr val="FBFBF4"/>
                </a:solidFill>
                <a:latin typeface="Verdana"/>
              </a:defRPr>
            </a:lvl1pPr>
            <a:lvl2pPr algn="l">
              <a:lnSpc>
                <a:spcPct val="180000"/>
              </a:lnSpc>
              <a:defRPr lang="en-GB" sz="1600" b="0">
                <a:solidFill>
                  <a:srgbClr val="FBFBF4"/>
                </a:solidFill>
                <a:latin typeface="Verdana"/>
              </a:defRPr>
            </a:lvl2pPr>
            <a:lvl3pPr algn="l">
              <a:lnSpc>
                <a:spcPct val="180000"/>
              </a:lnSpc>
              <a:defRPr lang="en-GB" sz="1600" b="0">
                <a:solidFill>
                  <a:srgbClr val="FBFBF4"/>
                </a:solidFill>
                <a:latin typeface="Verdana"/>
              </a:defRPr>
            </a:lvl3pPr>
            <a:lvl4pPr algn="l">
              <a:lnSpc>
                <a:spcPct val="180000"/>
              </a:lnSpc>
              <a:defRPr lang="en-GB" sz="1600" b="0">
                <a:solidFill>
                  <a:srgbClr val="FBFBF4"/>
                </a:solidFill>
                <a:latin typeface="Verdana"/>
              </a:defRPr>
            </a:lvl4pPr>
            <a:lvl5pPr algn="l">
              <a:lnSpc>
                <a:spcPct val="180000"/>
              </a:lnSpc>
              <a:defRPr lang="en-GB" sz="1600" b="0">
                <a:solidFill>
                  <a:srgbClr val="FBFBF4"/>
                </a:solidFill>
                <a:latin typeface="Verdana"/>
              </a:defRPr>
            </a:lvl5pPr>
          </a:lstStyle>
          <a:p>
            <a:pPr algn="l">
              <a:lnSpc>
                <a:spcPct val="180000"/>
              </a:lnSpc>
            </a:pPr>
            <a:r>
              <a:rPr lang="en-GB" sz="1600" b="0" dirty="0">
                <a:solidFill>
                  <a:srgbClr val="FBFBF4"/>
                </a:solidFill>
                <a:latin typeface="Verdana"/>
              </a:rPr>
              <a:t>01  Introduction
02  Market Landscape
03  Our Approach
04  Next Steps</a:t>
            </a:r>
          </a:p>
        </p:txBody>
      </p:sp>
      <p:sp>
        <p:nvSpPr>
          <p:cNvPr id="5" name="Confidential">
            <a:extLst>
              <a:ext uri="{FF2B5EF4-FFF2-40B4-BE49-F238E27FC236}">
                <a16:creationId xmlns:a16="http://schemas.microsoft.com/office/drawing/2014/main" id="{6F451010-C789-AEB7-3894-FB49BBF923A5}"/>
              </a:ext>
            </a:extLst>
          </p:cNvPr>
          <p:cNvSpPr/>
          <p:nvPr userDrawn="1"/>
        </p:nvSpPr>
        <p:spPr>
          <a:xfrm>
            <a:off x="731520" y="6199632"/>
            <a:ext cx="91440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© Oranda Therapeutics. All rights reserved. This document contains confidential and proprietary information.</a:t>
            </a:r>
          </a:p>
        </p:txBody>
      </p:sp>
      <p:sp>
        <p:nvSpPr>
          <p:cNvPr id="6" name="Legal">
            <a:extLst>
              <a:ext uri="{FF2B5EF4-FFF2-40B4-BE49-F238E27FC236}">
                <a16:creationId xmlns:a16="http://schemas.microsoft.com/office/drawing/2014/main" id="{7A0E5753-34F8-A241-E511-A297CEF107D9}"/>
              </a:ext>
            </a:extLst>
          </p:cNvPr>
          <p:cNvSpPr/>
          <p:nvPr userDrawn="1"/>
        </p:nvSpPr>
        <p:spPr>
          <a:xfrm>
            <a:off x="731520" y="6400800"/>
            <a:ext cx="91440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Oranda Therapeutics Limited. Registered in Ireland, Company No. 751145.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Text (Dark)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cent"/>
          <p:cNvSpPr/>
          <p:nvPr/>
        </p:nvSpPr>
        <p:spPr>
          <a:xfrm>
            <a:off x="5184648" y="1494000"/>
            <a:ext cx="1828800" cy="18000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ctrTitle" hasCustomPrompt="1"/>
          </p:nvPr>
        </p:nvSpPr>
        <p:spPr>
          <a:xfrm>
            <a:off x="2173107" y="1803600"/>
            <a:ext cx="7844400" cy="1876801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ctr">
              <a:lnSpc>
                <a:spcPct val="100000"/>
              </a:lnSpc>
              <a:defRPr lang="en-GB" sz="5400" b="0">
                <a:solidFill>
                  <a:srgbClr val="FBFBF4"/>
                </a:solidFill>
                <a:latin typeface="Georgia"/>
              </a:defRPr>
            </a:lvl1pPr>
            <a:lvl2pPr algn="ctr">
              <a:lnSpc>
                <a:spcPct val="115000"/>
              </a:lnSpc>
              <a:defRPr lang="en-GB" sz="5400" b="0">
                <a:solidFill>
                  <a:srgbClr val="FBFBF4"/>
                </a:solidFill>
                <a:latin typeface="Georgia"/>
              </a:defRPr>
            </a:lvl2pPr>
            <a:lvl3pPr algn="ctr">
              <a:lnSpc>
                <a:spcPct val="115000"/>
              </a:lnSpc>
              <a:defRPr lang="en-GB" sz="5400" b="0">
                <a:solidFill>
                  <a:srgbClr val="FBFBF4"/>
                </a:solidFill>
                <a:latin typeface="Georgia"/>
              </a:defRPr>
            </a:lvl3pPr>
            <a:lvl4pPr algn="ctr">
              <a:lnSpc>
                <a:spcPct val="115000"/>
              </a:lnSpc>
              <a:defRPr lang="en-GB" sz="5400" b="0">
                <a:solidFill>
                  <a:srgbClr val="FBFBF4"/>
                </a:solidFill>
                <a:latin typeface="Georgia"/>
              </a:defRPr>
            </a:lvl4pPr>
            <a:lvl5pPr algn="ctr">
              <a:lnSpc>
                <a:spcPct val="115000"/>
              </a:lnSpc>
              <a:defRPr lang="en-GB" sz="5400" b="0">
                <a:solidFill>
                  <a:srgbClr val="FBFBF4"/>
                </a:solidFill>
                <a:latin typeface="Georgia"/>
              </a:defRPr>
            </a:lvl5pPr>
          </a:lstStyle>
          <a:p>
            <a:pPr algn="ctr">
              <a:lnSpc>
                <a:spcPct val="115000"/>
              </a:lnSpc>
            </a:pPr>
            <a:r>
              <a:rPr lang="en-GB" sz="5400" b="0" dirty="0">
                <a:solidFill>
                  <a:srgbClr val="FBFBF4"/>
                </a:solidFill>
                <a:latin typeface="Georgia"/>
              </a:rPr>
              <a:t>Dividing Section Title over two lines</a:t>
            </a:r>
          </a:p>
        </p:txBody>
      </p:sp>
      <p:sp>
        <p:nvSpPr>
          <p:cNvPr id="11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2743200" y="4125600"/>
            <a:ext cx="6702552" cy="79920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ctr">
              <a:lnSpc>
                <a:spcPct val="140000"/>
              </a:lnSpc>
              <a:buNone/>
              <a:defRPr lang="en-GB" sz="1400" b="0">
                <a:solidFill>
                  <a:schemeClr val="bg1"/>
                </a:solidFill>
                <a:latin typeface="Verdana"/>
              </a:defRPr>
            </a:lvl1pPr>
            <a:lvl2pPr algn="ctr">
              <a:lnSpc>
                <a:spcPct val="140000"/>
              </a:lnSpc>
              <a:defRPr lang="en-GB" sz="1400" b="0">
                <a:solidFill>
                  <a:srgbClr val="7A7A7A"/>
                </a:solidFill>
                <a:latin typeface="Verdana"/>
              </a:defRPr>
            </a:lvl2pPr>
            <a:lvl3pPr algn="ctr">
              <a:lnSpc>
                <a:spcPct val="140000"/>
              </a:lnSpc>
              <a:defRPr lang="en-GB" sz="1400" b="0">
                <a:solidFill>
                  <a:srgbClr val="7A7A7A"/>
                </a:solidFill>
                <a:latin typeface="Verdana"/>
              </a:defRPr>
            </a:lvl3pPr>
            <a:lvl4pPr algn="ctr">
              <a:lnSpc>
                <a:spcPct val="140000"/>
              </a:lnSpc>
              <a:defRPr lang="en-GB" sz="1400" b="0">
                <a:solidFill>
                  <a:srgbClr val="7A7A7A"/>
                </a:solidFill>
                <a:latin typeface="Verdana"/>
              </a:defRPr>
            </a:lvl4pPr>
            <a:lvl5pPr algn="ctr">
              <a:lnSpc>
                <a:spcPct val="140000"/>
              </a:lnSpc>
              <a:defRPr lang="en-GB" sz="1400" b="0">
                <a:solidFill>
                  <a:srgbClr val="7A7A7A"/>
                </a:solidFill>
                <a:latin typeface="Verdana"/>
              </a:defRPr>
            </a:lvl5pPr>
          </a:lstStyle>
          <a:p>
            <a:pPr algn="ctr">
              <a:lnSpc>
                <a:spcPct val="140000"/>
              </a:lnSpc>
            </a:pPr>
            <a:r>
              <a:rPr lang="en-GB" sz="1400" b="0" dirty="0">
                <a:solidFill>
                  <a:srgbClr val="7A7A7A"/>
                </a:solidFill>
                <a:latin typeface="Verdana"/>
              </a:rPr>
              <a:t>A brief description or transition statement</a:t>
            </a:r>
          </a:p>
        </p:txBody>
      </p:sp>
      <p:pic>
        <p:nvPicPr>
          <p:cNvPr id="3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088" y="5684400"/>
            <a:ext cx="1645920" cy="5224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Imag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erlay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4000">
                <a:schemeClr val="tx1">
                  <a:lumMod val="0"/>
                  <a:alpha val="5200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Accent"/>
          <p:cNvSpPr/>
          <p:nvPr/>
        </p:nvSpPr>
        <p:spPr>
          <a:xfrm>
            <a:off x="5184648" y="2156400"/>
            <a:ext cx="1828800" cy="18000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ctrTitle"/>
          </p:nvPr>
        </p:nvSpPr>
        <p:spPr>
          <a:xfrm>
            <a:off x="1371600" y="2455200"/>
            <a:ext cx="9445752" cy="1176018"/>
          </a:xfrm>
          <a:prstGeom prst="rect">
            <a:avLst/>
          </a:prstGeom>
        </p:spPr>
        <p:txBody>
          <a:bodyPr wrap="square" lIns="45720" tIns="45720" rIns="45720" bIns="45720" anchor="ctr"/>
          <a:lstStyle>
            <a:lvl1pPr algn="ctr">
              <a:lnSpc>
                <a:spcPct val="115000"/>
              </a:lnSpc>
              <a:defRPr lang="en-GB" sz="5400" b="0">
                <a:solidFill>
                  <a:srgbClr val="FFFFFF"/>
                </a:solidFill>
                <a:latin typeface="Georgia"/>
              </a:defRPr>
            </a:lvl1pPr>
            <a:lvl2pPr algn="ctr">
              <a:lnSpc>
                <a:spcPct val="115000"/>
              </a:lnSpc>
              <a:defRPr lang="en-GB" sz="5400" b="0">
                <a:solidFill>
                  <a:srgbClr val="FFFFFF"/>
                </a:solidFill>
                <a:latin typeface="Georgia"/>
              </a:defRPr>
            </a:lvl2pPr>
            <a:lvl3pPr algn="ctr">
              <a:lnSpc>
                <a:spcPct val="115000"/>
              </a:lnSpc>
              <a:defRPr lang="en-GB" sz="5400" b="0">
                <a:solidFill>
                  <a:srgbClr val="FFFFFF"/>
                </a:solidFill>
                <a:latin typeface="Georgia"/>
              </a:defRPr>
            </a:lvl3pPr>
            <a:lvl4pPr algn="ctr">
              <a:lnSpc>
                <a:spcPct val="115000"/>
              </a:lnSpc>
              <a:defRPr lang="en-GB" sz="5400" b="0">
                <a:solidFill>
                  <a:srgbClr val="FFFFFF"/>
                </a:solidFill>
                <a:latin typeface="Georgia"/>
              </a:defRPr>
            </a:lvl4pPr>
            <a:lvl5pPr algn="ctr">
              <a:lnSpc>
                <a:spcPct val="115000"/>
              </a:lnSpc>
              <a:defRPr lang="en-GB" sz="5400" b="0">
                <a:solidFill>
                  <a:srgbClr val="FFFFFF"/>
                </a:solidFill>
                <a:latin typeface="Georgia"/>
              </a:defRPr>
            </a:lvl5pPr>
          </a:lstStyle>
          <a:p>
            <a:pPr algn="ctr">
              <a:lnSpc>
                <a:spcPct val="115000"/>
              </a:lnSpc>
            </a:pPr>
            <a:r>
              <a:rPr lang="en-GB" sz="5400" b="0" dirty="0">
                <a:solidFill>
                  <a:srgbClr val="FFFFFF"/>
                </a:solidFill>
                <a:latin typeface="Georgia"/>
              </a:rPr>
              <a:t>Section Title</a:t>
            </a:r>
          </a:p>
        </p:txBody>
      </p:sp>
      <p:sp>
        <p:nvSpPr>
          <p:cNvPr id="11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2743200" y="3805200"/>
            <a:ext cx="6702552" cy="82270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ctr">
              <a:lnSpc>
                <a:spcPct val="140000"/>
              </a:lnSpc>
              <a:buNone/>
              <a:defRPr lang="en-GB" sz="1400" b="0">
                <a:solidFill>
                  <a:schemeClr val="tx2">
                    <a:lumMod val="25000"/>
                    <a:lumOff val="75000"/>
                  </a:schemeClr>
                </a:solidFill>
                <a:latin typeface="Verdana"/>
              </a:defRPr>
            </a:lvl1pPr>
            <a:lvl2pPr algn="ctr">
              <a:lnSpc>
                <a:spcPct val="140000"/>
              </a:lnSpc>
              <a:defRPr lang="en-GB" sz="1400" b="0">
                <a:solidFill>
                  <a:srgbClr val="FBFBF4"/>
                </a:solidFill>
                <a:latin typeface="Verdana"/>
              </a:defRPr>
            </a:lvl2pPr>
            <a:lvl3pPr algn="ctr">
              <a:lnSpc>
                <a:spcPct val="140000"/>
              </a:lnSpc>
              <a:defRPr lang="en-GB" sz="1400" b="0">
                <a:solidFill>
                  <a:srgbClr val="FBFBF4"/>
                </a:solidFill>
                <a:latin typeface="Verdana"/>
              </a:defRPr>
            </a:lvl3pPr>
            <a:lvl4pPr algn="ctr">
              <a:lnSpc>
                <a:spcPct val="140000"/>
              </a:lnSpc>
              <a:defRPr lang="en-GB" sz="1400" b="0">
                <a:solidFill>
                  <a:srgbClr val="FBFBF4"/>
                </a:solidFill>
                <a:latin typeface="Verdana"/>
              </a:defRPr>
            </a:lvl4pPr>
            <a:lvl5pPr algn="ctr">
              <a:lnSpc>
                <a:spcPct val="140000"/>
              </a:lnSpc>
              <a:defRPr lang="en-GB" sz="1400" b="0">
                <a:solidFill>
                  <a:srgbClr val="FBFBF4"/>
                </a:solidFill>
                <a:latin typeface="Verdana"/>
              </a:defRPr>
            </a:lvl5pPr>
          </a:lstStyle>
          <a:p>
            <a:pPr algn="ctr">
              <a:lnSpc>
                <a:spcPct val="140000"/>
              </a:lnSpc>
            </a:pPr>
            <a:r>
              <a:rPr lang="en-GB" sz="1400" b="0" dirty="0">
                <a:solidFill>
                  <a:srgbClr val="FBFBF4"/>
                </a:solidFill>
                <a:latin typeface="Verdana"/>
              </a:rPr>
              <a:t>A brief description for this section.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Dark)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idx="11" hasCustomPrompt="1"/>
          </p:nvPr>
        </p:nvSpPr>
        <p:spPr>
          <a:xfrm>
            <a:off x="6583680" y="863532"/>
            <a:ext cx="4937760" cy="5171508"/>
          </a:xfrm>
          <a:prstGeom prst="rect">
            <a:avLst/>
          </a:prstGeom>
          <a:solidFill>
            <a:srgbClr val="1A1A1A">
              <a:alpha val="50000"/>
            </a:srgbClr>
          </a:solidFill>
          <a:ln>
            <a:noFill/>
          </a:ln>
        </p:spPr>
        <p:txBody>
          <a:bodyPr anchor="ctr"/>
          <a:lstStyle>
            <a:lvl1pPr>
              <a:buNone/>
              <a:defRPr/>
            </a:lvl1pPr>
          </a:lstStyle>
          <a:p>
            <a:pPr algn="ctr"/>
            <a:r>
              <a:rPr lang="en-GB" sz="1200" dirty="0">
                <a:solidFill>
                  <a:srgbClr val="7A7A7A"/>
                </a:solidFill>
                <a:latin typeface="Verdana"/>
              </a:rPr>
              <a:t>Click icon to add image</a:t>
            </a:r>
          </a:p>
        </p:txBody>
      </p:sp>
      <p:pic>
        <p:nvPicPr>
          <p:cNvPr id="2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457200"/>
            <a:ext cx="1280160" cy="406332"/>
          </a:xfrm>
          <a:prstGeom prst="rect">
            <a:avLst/>
          </a:prstGeom>
        </p:spPr>
      </p:pic>
      <p:sp>
        <p:nvSpPr>
          <p:cNvPr id="22" name="Eyebrow"/>
          <p:cNvSpPr>
            <a:spLocks noGrp="1"/>
          </p:cNvSpPr>
          <p:nvPr>
            <p:ph type="body" idx="12" hasCustomPrompt="1"/>
          </p:nvPr>
        </p:nvSpPr>
        <p:spPr>
          <a:xfrm>
            <a:off x="731520" y="1404000"/>
            <a:ext cx="3657600" cy="27432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00000"/>
              </a:lnSpc>
              <a:buNone/>
              <a:defRPr lang="en-GB" sz="1000" b="0">
                <a:solidFill>
                  <a:srgbClr val="E07850"/>
                </a:solidFill>
                <a:latin typeface="Verdana"/>
              </a:defRPr>
            </a:lvl1pPr>
            <a:lvl2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2pPr>
            <a:lvl3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3pPr>
            <a:lvl4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4pPr>
            <a:lvl5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GB" sz="1000" b="0" dirty="0">
                <a:solidFill>
                  <a:srgbClr val="E07850"/>
                </a:solidFill>
                <a:latin typeface="Verdana"/>
              </a:rPr>
              <a:t>SECTION</a:t>
            </a:r>
          </a:p>
        </p:txBody>
      </p:sp>
      <p:sp>
        <p:nvSpPr>
          <p:cNvPr id="3" name="Accent"/>
          <p:cNvSpPr/>
          <p:nvPr/>
        </p:nvSpPr>
        <p:spPr>
          <a:xfrm>
            <a:off x="731520" y="1674000"/>
            <a:ext cx="1371600" cy="18000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731520" y="2012400"/>
            <a:ext cx="5029200" cy="72000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15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1pPr>
            <a:lvl2pPr algn="l">
              <a:lnSpc>
                <a:spcPct val="115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2pPr>
            <a:lvl3pPr algn="l">
              <a:lnSpc>
                <a:spcPct val="115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3pPr>
            <a:lvl4pPr algn="l">
              <a:lnSpc>
                <a:spcPct val="115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4pPr>
            <a:lvl5pPr algn="l">
              <a:lnSpc>
                <a:spcPct val="115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5pPr>
          </a:lstStyle>
          <a:p>
            <a:pPr algn="l">
              <a:lnSpc>
                <a:spcPct val="115000"/>
              </a:lnSpc>
            </a:pPr>
            <a:r>
              <a:rPr lang="en-GB" sz="3200" b="0" dirty="0">
                <a:solidFill>
                  <a:srgbClr val="FBFBF4"/>
                </a:solidFill>
                <a:latin typeface="Georgia"/>
              </a:rPr>
              <a:t>Slide Heading</a:t>
            </a:r>
          </a:p>
        </p:txBody>
      </p:sp>
      <p:sp>
        <p:nvSpPr>
          <p:cNvPr id="11" name="Body"/>
          <p:cNvSpPr>
            <a:spLocks noGrp="1"/>
          </p:cNvSpPr>
          <p:nvPr>
            <p:ph type="body" idx="1" hasCustomPrompt="1"/>
          </p:nvPr>
        </p:nvSpPr>
        <p:spPr>
          <a:xfrm>
            <a:off x="731520" y="2874500"/>
            <a:ext cx="5029200" cy="292608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marL="0" indent="0" algn="l">
              <a:lnSpc>
                <a:spcPct val="160000"/>
              </a:lnSpc>
              <a:buFont typeface="Arial" panose="020B0604020202020204" pitchFamily="34" charset="0"/>
              <a:buNone/>
              <a:defRPr lang="en-GB" sz="1300" b="0">
                <a:solidFill>
                  <a:srgbClr val="7A7A7A"/>
                </a:solidFill>
                <a:latin typeface="Verdana"/>
              </a:defRPr>
            </a:lvl1pPr>
            <a:lvl2pPr algn="l">
              <a:lnSpc>
                <a:spcPct val="16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2pPr>
            <a:lvl3pPr algn="l">
              <a:lnSpc>
                <a:spcPct val="16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3pPr>
            <a:lvl4pPr algn="l">
              <a:lnSpc>
                <a:spcPct val="16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4pPr>
            <a:lvl5pPr algn="l">
              <a:lnSpc>
                <a:spcPct val="16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5pPr>
          </a:lstStyle>
          <a:p>
            <a:pPr algn="l">
              <a:lnSpc>
                <a:spcPct val="160000"/>
              </a:lnSpc>
            </a:pPr>
            <a:r>
              <a:rPr lang="en-GB" sz="1300" b="0" dirty="0">
                <a:solidFill>
                  <a:srgbClr val="7A7A7A"/>
                </a:solidFill>
                <a:latin typeface="Verdana"/>
              </a:rPr>
              <a:t>Body text goes here. Use this area for your main content, supporting details, and key messages.</a:t>
            </a:r>
          </a:p>
        </p:txBody>
      </p:sp>
      <p:sp>
        <p:nvSpPr>
          <p:cNvPr id="4" name="Confidential">
            <a:extLst>
              <a:ext uri="{FF2B5EF4-FFF2-40B4-BE49-F238E27FC236}">
                <a16:creationId xmlns:a16="http://schemas.microsoft.com/office/drawing/2014/main" id="{5CD1BBB6-8E9E-8609-4A3D-F12E35E4B042}"/>
              </a:ext>
            </a:extLst>
          </p:cNvPr>
          <p:cNvSpPr/>
          <p:nvPr userDrawn="1"/>
        </p:nvSpPr>
        <p:spPr>
          <a:xfrm>
            <a:off x="731520" y="6199632"/>
            <a:ext cx="91440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© Oranda Therapeutics. All rights reserved. This document contains confidential and proprietary information.</a:t>
            </a:r>
          </a:p>
        </p:txBody>
      </p:sp>
      <p:sp>
        <p:nvSpPr>
          <p:cNvPr id="5" name="Legal">
            <a:extLst>
              <a:ext uri="{FF2B5EF4-FFF2-40B4-BE49-F238E27FC236}">
                <a16:creationId xmlns:a16="http://schemas.microsoft.com/office/drawing/2014/main" id="{343DFD70-E4A5-4C7D-09DA-BFAEBFF92AE6}"/>
              </a:ext>
            </a:extLst>
          </p:cNvPr>
          <p:cNvSpPr/>
          <p:nvPr userDrawn="1"/>
        </p:nvSpPr>
        <p:spPr>
          <a:xfrm>
            <a:off x="731520" y="6400800"/>
            <a:ext cx="91440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Oranda Therapeutics Limited. Registered in Ireland, Company No. 751145.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Image (Dark)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idx="11" hasCustomPrompt="1"/>
          </p:nvPr>
        </p:nvSpPr>
        <p:spPr>
          <a:xfrm>
            <a:off x="6357257" y="0"/>
            <a:ext cx="5834743" cy="6858000"/>
          </a:xfrm>
          <a:prstGeom prst="rect">
            <a:avLst/>
          </a:prstGeom>
          <a:solidFill>
            <a:srgbClr val="1A1A1A">
              <a:alpha val="50000"/>
            </a:srgbClr>
          </a:solidFill>
          <a:ln>
            <a:noFill/>
          </a:ln>
        </p:spPr>
        <p:txBody>
          <a:bodyPr anchor="ctr"/>
          <a:lstStyle>
            <a:lvl1pPr>
              <a:buNone/>
              <a:defRPr/>
            </a:lvl1pPr>
          </a:lstStyle>
          <a:p>
            <a:pPr algn="ctr"/>
            <a:r>
              <a:rPr lang="en-GB" sz="1200" dirty="0">
                <a:solidFill>
                  <a:srgbClr val="7A7A7A"/>
                </a:solidFill>
                <a:latin typeface="Verdana"/>
              </a:rPr>
              <a:t>Click icon to add image</a:t>
            </a:r>
          </a:p>
        </p:txBody>
      </p:sp>
      <p:pic>
        <p:nvPicPr>
          <p:cNvPr id="2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457200"/>
            <a:ext cx="1280160" cy="406332"/>
          </a:xfrm>
          <a:prstGeom prst="rect">
            <a:avLst/>
          </a:prstGeom>
        </p:spPr>
      </p:pic>
      <p:sp>
        <p:nvSpPr>
          <p:cNvPr id="22" name="Eyebrow"/>
          <p:cNvSpPr>
            <a:spLocks noGrp="1"/>
          </p:cNvSpPr>
          <p:nvPr>
            <p:ph type="body" idx="12" hasCustomPrompt="1"/>
          </p:nvPr>
        </p:nvSpPr>
        <p:spPr>
          <a:xfrm>
            <a:off x="731520" y="1412180"/>
            <a:ext cx="3657600" cy="27432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00000"/>
              </a:lnSpc>
              <a:buNone/>
              <a:defRPr lang="en-GB" sz="1000" b="0">
                <a:solidFill>
                  <a:srgbClr val="E07850"/>
                </a:solidFill>
                <a:latin typeface="Verdana"/>
              </a:defRPr>
            </a:lvl1pPr>
            <a:lvl2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2pPr>
            <a:lvl3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3pPr>
            <a:lvl4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4pPr>
            <a:lvl5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GB" sz="1000" b="0" dirty="0">
                <a:solidFill>
                  <a:srgbClr val="E07850"/>
                </a:solidFill>
                <a:latin typeface="Verdana"/>
              </a:rPr>
              <a:t>SECTION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731520" y="1707585"/>
            <a:ext cx="5029200" cy="72000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15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1pPr>
            <a:lvl2pPr algn="l">
              <a:lnSpc>
                <a:spcPct val="115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2pPr>
            <a:lvl3pPr algn="l">
              <a:lnSpc>
                <a:spcPct val="115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3pPr>
            <a:lvl4pPr algn="l">
              <a:lnSpc>
                <a:spcPct val="115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4pPr>
            <a:lvl5pPr algn="l">
              <a:lnSpc>
                <a:spcPct val="115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5pPr>
          </a:lstStyle>
          <a:p>
            <a:pPr algn="l">
              <a:lnSpc>
                <a:spcPct val="115000"/>
              </a:lnSpc>
            </a:pPr>
            <a:r>
              <a:rPr lang="en-GB" sz="3200" b="0" dirty="0">
                <a:solidFill>
                  <a:srgbClr val="FBFBF4"/>
                </a:solidFill>
                <a:latin typeface="Georgia"/>
              </a:rPr>
              <a:t>Slide Heading</a:t>
            </a:r>
          </a:p>
        </p:txBody>
      </p:sp>
      <p:sp>
        <p:nvSpPr>
          <p:cNvPr id="11" name="Body"/>
          <p:cNvSpPr>
            <a:spLocks noGrp="1"/>
          </p:cNvSpPr>
          <p:nvPr>
            <p:ph type="body" idx="1" hasCustomPrompt="1"/>
          </p:nvPr>
        </p:nvSpPr>
        <p:spPr>
          <a:xfrm>
            <a:off x="731520" y="2569685"/>
            <a:ext cx="5029200" cy="292608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marL="0" indent="0" algn="l">
              <a:lnSpc>
                <a:spcPct val="160000"/>
              </a:lnSpc>
              <a:buFont typeface="Arial" panose="020B0604020202020204" pitchFamily="34" charset="0"/>
              <a:buNone/>
              <a:defRPr lang="en-GB" sz="1300" b="0">
                <a:solidFill>
                  <a:srgbClr val="7A7A7A"/>
                </a:solidFill>
                <a:latin typeface="Verdana"/>
              </a:defRPr>
            </a:lvl1pPr>
            <a:lvl2pPr algn="l">
              <a:lnSpc>
                <a:spcPct val="16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2pPr>
            <a:lvl3pPr algn="l">
              <a:lnSpc>
                <a:spcPct val="16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3pPr>
            <a:lvl4pPr algn="l">
              <a:lnSpc>
                <a:spcPct val="16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4pPr>
            <a:lvl5pPr algn="l">
              <a:lnSpc>
                <a:spcPct val="16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5pPr>
          </a:lstStyle>
          <a:p>
            <a:pPr algn="l">
              <a:lnSpc>
                <a:spcPct val="160000"/>
              </a:lnSpc>
            </a:pPr>
            <a:r>
              <a:rPr lang="en-GB" sz="1300" b="0" dirty="0">
                <a:solidFill>
                  <a:srgbClr val="7A7A7A"/>
                </a:solidFill>
                <a:latin typeface="Verdana"/>
              </a:rPr>
              <a:t>Body text goes here. Use this area for your main content, supporting details, and key messages.</a:t>
            </a:r>
          </a:p>
        </p:txBody>
      </p:sp>
      <p:sp>
        <p:nvSpPr>
          <p:cNvPr id="3" name="Confidential">
            <a:extLst>
              <a:ext uri="{FF2B5EF4-FFF2-40B4-BE49-F238E27FC236}">
                <a16:creationId xmlns:a16="http://schemas.microsoft.com/office/drawing/2014/main" id="{98FFF3DA-F636-8228-6816-BD269480F06B}"/>
              </a:ext>
            </a:extLst>
          </p:cNvPr>
          <p:cNvSpPr/>
          <p:nvPr userDrawn="1"/>
        </p:nvSpPr>
        <p:spPr>
          <a:xfrm>
            <a:off x="731520" y="6199632"/>
            <a:ext cx="536448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© Oranda Therapeutics. All rights reserved. This document contains confidential and proprietary information.</a:t>
            </a:r>
          </a:p>
        </p:txBody>
      </p:sp>
      <p:sp>
        <p:nvSpPr>
          <p:cNvPr id="4" name="Legal">
            <a:extLst>
              <a:ext uri="{FF2B5EF4-FFF2-40B4-BE49-F238E27FC236}">
                <a16:creationId xmlns:a16="http://schemas.microsoft.com/office/drawing/2014/main" id="{D57058EE-EEA1-DBF4-068C-3D1A267CD680}"/>
              </a:ext>
            </a:extLst>
          </p:cNvPr>
          <p:cNvSpPr/>
          <p:nvPr userDrawn="1"/>
        </p:nvSpPr>
        <p:spPr>
          <a:xfrm>
            <a:off x="731520" y="6400800"/>
            <a:ext cx="536448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Oranda Therapeutics Limited. Registered in Ireland, Company No. 751145.</a:t>
            </a:r>
          </a:p>
        </p:txBody>
      </p:sp>
    </p:spTree>
    <p:extLst>
      <p:ext uri="{BB962C8B-B14F-4D97-AF65-F5344CB8AC3E}">
        <p14:creationId xmlns:p14="http://schemas.microsoft.com/office/powerpoint/2010/main" val="221263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(Dark)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idx="11"/>
          </p:nvPr>
        </p:nvSpPr>
        <p:spPr>
          <a:xfrm>
            <a:off x="731520" y="1224000"/>
            <a:ext cx="4937760" cy="4759357"/>
          </a:xfrm>
          <a:prstGeom prst="rect">
            <a:avLst/>
          </a:prstGeom>
          <a:solidFill>
            <a:srgbClr val="1A1A1A">
              <a:alpha val="50000"/>
            </a:srgbClr>
          </a:solidFill>
          <a:ln>
            <a:noFill/>
          </a:ln>
        </p:spPr>
        <p:txBody>
          <a:bodyPr anchor="ctr"/>
          <a:lstStyle/>
          <a:p>
            <a:pPr algn="ctr"/>
            <a:r>
              <a:rPr lang="en-GB" sz="1200">
                <a:solidFill>
                  <a:srgbClr val="7A7A7A"/>
                </a:solidFill>
                <a:latin typeface="Verdana"/>
              </a:rPr>
              <a:t>Click icon to add image</a:t>
            </a:r>
          </a:p>
        </p:txBody>
      </p:sp>
      <p:pic>
        <p:nvPicPr>
          <p:cNvPr id="2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457200"/>
            <a:ext cx="1280160" cy="406332"/>
          </a:xfrm>
          <a:prstGeom prst="rect">
            <a:avLst/>
          </a:prstGeom>
        </p:spPr>
      </p:pic>
      <p:sp>
        <p:nvSpPr>
          <p:cNvPr id="22" name="Eyebrow"/>
          <p:cNvSpPr>
            <a:spLocks noGrp="1"/>
          </p:cNvSpPr>
          <p:nvPr>
            <p:ph type="body" idx="12" hasCustomPrompt="1"/>
          </p:nvPr>
        </p:nvSpPr>
        <p:spPr>
          <a:xfrm>
            <a:off x="6400800" y="1404000"/>
            <a:ext cx="3657600" cy="27432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00000"/>
              </a:lnSpc>
              <a:buFont typeface="+mj-lt"/>
              <a:buNone/>
              <a:defRPr lang="en-GB" sz="1000" b="0">
                <a:solidFill>
                  <a:srgbClr val="E07850"/>
                </a:solidFill>
                <a:latin typeface="Verdana"/>
              </a:defRPr>
            </a:lvl1pPr>
            <a:lvl2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2pPr>
            <a:lvl3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3pPr>
            <a:lvl4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4pPr>
            <a:lvl5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GB" sz="1000" b="0" dirty="0">
                <a:solidFill>
                  <a:srgbClr val="E07850"/>
                </a:solidFill>
                <a:latin typeface="Verdana"/>
              </a:rPr>
              <a:t>SECTION</a:t>
            </a:r>
          </a:p>
        </p:txBody>
      </p:sp>
      <p:sp>
        <p:nvSpPr>
          <p:cNvPr id="3" name="Accent"/>
          <p:cNvSpPr/>
          <p:nvPr/>
        </p:nvSpPr>
        <p:spPr>
          <a:xfrm>
            <a:off x="6400800" y="1674000"/>
            <a:ext cx="1371600" cy="18000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6400800" y="2011680"/>
            <a:ext cx="5029200" cy="72000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15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1pPr>
            <a:lvl2pPr algn="l">
              <a:lnSpc>
                <a:spcPct val="115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2pPr>
            <a:lvl3pPr algn="l">
              <a:lnSpc>
                <a:spcPct val="115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3pPr>
            <a:lvl4pPr algn="l">
              <a:lnSpc>
                <a:spcPct val="115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4pPr>
            <a:lvl5pPr algn="l">
              <a:lnSpc>
                <a:spcPct val="115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5pPr>
          </a:lstStyle>
          <a:p>
            <a:pPr algn="l">
              <a:lnSpc>
                <a:spcPct val="115000"/>
              </a:lnSpc>
            </a:pPr>
            <a:r>
              <a:rPr lang="en-GB" sz="3200" b="0" dirty="0">
                <a:solidFill>
                  <a:srgbClr val="FBFBF4"/>
                </a:solidFill>
                <a:latin typeface="Georgia"/>
              </a:rPr>
              <a:t>Slide Heading</a:t>
            </a:r>
          </a:p>
        </p:txBody>
      </p:sp>
      <p:sp>
        <p:nvSpPr>
          <p:cNvPr id="11" name="Body"/>
          <p:cNvSpPr>
            <a:spLocks noGrp="1"/>
          </p:cNvSpPr>
          <p:nvPr>
            <p:ph type="body" idx="1" hasCustomPrompt="1"/>
          </p:nvPr>
        </p:nvSpPr>
        <p:spPr>
          <a:xfrm>
            <a:off x="6400800" y="2872800"/>
            <a:ext cx="5029200" cy="301752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marL="0" indent="0" algn="l">
              <a:lnSpc>
                <a:spcPct val="160000"/>
              </a:lnSpc>
              <a:buNone/>
              <a:defRPr lang="en-GB" sz="1300" b="0">
                <a:solidFill>
                  <a:srgbClr val="7A7A7A"/>
                </a:solidFill>
                <a:latin typeface="Verdana"/>
              </a:defRPr>
            </a:lvl1pPr>
            <a:lvl2pPr algn="l">
              <a:lnSpc>
                <a:spcPct val="16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2pPr>
            <a:lvl3pPr algn="l">
              <a:lnSpc>
                <a:spcPct val="16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3pPr>
            <a:lvl4pPr algn="l">
              <a:lnSpc>
                <a:spcPct val="16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4pPr>
            <a:lvl5pPr algn="l">
              <a:lnSpc>
                <a:spcPct val="16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5pPr>
          </a:lstStyle>
          <a:p>
            <a:pPr algn="l">
              <a:lnSpc>
                <a:spcPct val="160000"/>
              </a:lnSpc>
            </a:pPr>
            <a:r>
              <a:rPr lang="en-GB" sz="1300" b="0" dirty="0">
                <a:solidFill>
                  <a:srgbClr val="7A7A7A"/>
                </a:solidFill>
                <a:latin typeface="Verdana"/>
              </a:rPr>
              <a:t>Body text goes here. Use this area for your main content, supporting details, and key messages.</a:t>
            </a:r>
          </a:p>
        </p:txBody>
      </p:sp>
      <p:sp>
        <p:nvSpPr>
          <p:cNvPr id="4" name="Confidential">
            <a:extLst>
              <a:ext uri="{FF2B5EF4-FFF2-40B4-BE49-F238E27FC236}">
                <a16:creationId xmlns:a16="http://schemas.microsoft.com/office/drawing/2014/main" id="{DC386670-6447-0F68-2C65-0FE3BA44D3E1}"/>
              </a:ext>
            </a:extLst>
          </p:cNvPr>
          <p:cNvSpPr/>
          <p:nvPr userDrawn="1"/>
        </p:nvSpPr>
        <p:spPr>
          <a:xfrm>
            <a:off x="731520" y="6199632"/>
            <a:ext cx="91440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© Oranda Therapeutics. All rights reserved. This document contains confidential and proprietary information.</a:t>
            </a:r>
          </a:p>
        </p:txBody>
      </p:sp>
      <p:sp>
        <p:nvSpPr>
          <p:cNvPr id="5" name="Legal">
            <a:extLst>
              <a:ext uri="{FF2B5EF4-FFF2-40B4-BE49-F238E27FC236}">
                <a16:creationId xmlns:a16="http://schemas.microsoft.com/office/drawing/2014/main" id="{2D9AFC60-205C-6364-5ED9-AE1240FEDA4F}"/>
              </a:ext>
            </a:extLst>
          </p:cNvPr>
          <p:cNvSpPr/>
          <p:nvPr userDrawn="1"/>
        </p:nvSpPr>
        <p:spPr>
          <a:xfrm>
            <a:off x="731520" y="6400800"/>
            <a:ext cx="91440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Oranda Therapeutics Limited. Registered in Ireland, Company No. 751145.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(Dark)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457200"/>
            <a:ext cx="1280160" cy="406332"/>
          </a:xfrm>
          <a:prstGeom prst="rect">
            <a:avLst/>
          </a:prstGeom>
        </p:spPr>
      </p:pic>
      <p:sp>
        <p:nvSpPr>
          <p:cNvPr id="22" name="Eyebrow"/>
          <p:cNvSpPr>
            <a:spLocks noGrp="1"/>
          </p:cNvSpPr>
          <p:nvPr>
            <p:ph type="body" idx="12" hasCustomPrompt="1"/>
          </p:nvPr>
        </p:nvSpPr>
        <p:spPr>
          <a:xfrm>
            <a:off x="731520" y="1188720"/>
            <a:ext cx="3657600" cy="27432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00000"/>
              </a:lnSpc>
              <a:buNone/>
              <a:defRPr lang="en-GB" sz="1000" b="0">
                <a:solidFill>
                  <a:srgbClr val="E07850"/>
                </a:solidFill>
                <a:latin typeface="Verdana"/>
              </a:defRPr>
            </a:lvl1pPr>
            <a:lvl2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2pPr>
            <a:lvl3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3pPr>
            <a:lvl4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4pPr>
            <a:lvl5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GB" sz="1000" b="0" dirty="0">
                <a:solidFill>
                  <a:srgbClr val="E07850"/>
                </a:solidFill>
                <a:latin typeface="Verdana"/>
              </a:rPr>
              <a:t>SECTION</a:t>
            </a:r>
          </a:p>
        </p:txBody>
      </p:sp>
      <p:sp>
        <p:nvSpPr>
          <p:cNvPr id="3" name="Accent"/>
          <p:cNvSpPr/>
          <p:nvPr/>
        </p:nvSpPr>
        <p:spPr>
          <a:xfrm>
            <a:off x="731520" y="1600200"/>
            <a:ext cx="1371600" cy="30175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731520" y="1828800"/>
            <a:ext cx="7315200" cy="64008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10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1pPr>
            <a:lvl2pPr algn="l">
              <a:lnSpc>
                <a:spcPct val="110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2pPr>
            <a:lvl3pPr algn="l">
              <a:lnSpc>
                <a:spcPct val="110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3pPr>
            <a:lvl4pPr algn="l">
              <a:lnSpc>
                <a:spcPct val="110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4pPr>
            <a:lvl5pPr algn="l">
              <a:lnSpc>
                <a:spcPct val="110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5pPr>
          </a:lstStyle>
          <a:p>
            <a:pPr algn="l">
              <a:lnSpc>
                <a:spcPct val="110000"/>
              </a:lnSpc>
            </a:pPr>
            <a:r>
              <a:rPr lang="en-GB" sz="3200" b="0" dirty="0">
                <a:solidFill>
                  <a:srgbClr val="FBFBF4"/>
                </a:solidFill>
                <a:latin typeface="Georgia"/>
              </a:rPr>
              <a:t>Section Heading</a:t>
            </a:r>
          </a:p>
        </p:txBody>
      </p:sp>
      <p:sp>
        <p:nvSpPr>
          <p:cNvPr id="4" name="Card 1"/>
          <p:cNvSpPr/>
          <p:nvPr/>
        </p:nvSpPr>
        <p:spPr>
          <a:xfrm>
            <a:off x="731520" y="2834640"/>
            <a:ext cx="3291840" cy="3163824"/>
          </a:xfrm>
          <a:prstGeom prst="rect">
            <a:avLst/>
          </a:prstGeom>
          <a:solidFill>
            <a:srgbClr val="1A1A1A"/>
          </a:solidFill>
          <a:ln w="9525">
            <a:solidFill>
              <a:srgbClr val="2A2A2A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" name="Accent 1"/>
          <p:cNvSpPr/>
          <p:nvPr/>
        </p:nvSpPr>
        <p:spPr>
          <a:xfrm>
            <a:off x="1005840" y="3108960"/>
            <a:ext cx="1097280" cy="30175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0" name="Card 1 Title"/>
          <p:cNvSpPr>
            <a:spLocks noGrp="1"/>
          </p:cNvSpPr>
          <p:nvPr>
            <p:ph type="body" idx="20" hasCustomPrompt="1"/>
          </p:nvPr>
        </p:nvSpPr>
        <p:spPr>
          <a:xfrm>
            <a:off x="1005840" y="3337560"/>
            <a:ext cx="2743200" cy="41148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20000"/>
              </a:lnSpc>
              <a:buNone/>
              <a:defRPr lang="en-GB" sz="1600" b="1">
                <a:solidFill>
                  <a:srgbClr val="FBFBF4"/>
                </a:solidFill>
                <a:latin typeface="Georgia"/>
              </a:defRPr>
            </a:lvl1pPr>
            <a:lvl2pPr algn="l">
              <a:lnSpc>
                <a:spcPct val="120000"/>
              </a:lnSpc>
              <a:defRPr lang="en-GB" sz="1600" b="1">
                <a:solidFill>
                  <a:srgbClr val="FBFBF4"/>
                </a:solidFill>
                <a:latin typeface="Georgia"/>
              </a:defRPr>
            </a:lvl2pPr>
            <a:lvl3pPr algn="l">
              <a:lnSpc>
                <a:spcPct val="120000"/>
              </a:lnSpc>
              <a:defRPr lang="en-GB" sz="1600" b="1">
                <a:solidFill>
                  <a:srgbClr val="FBFBF4"/>
                </a:solidFill>
                <a:latin typeface="Georgia"/>
              </a:defRPr>
            </a:lvl3pPr>
            <a:lvl4pPr algn="l">
              <a:lnSpc>
                <a:spcPct val="120000"/>
              </a:lnSpc>
              <a:defRPr lang="en-GB" sz="1600" b="1">
                <a:solidFill>
                  <a:srgbClr val="FBFBF4"/>
                </a:solidFill>
                <a:latin typeface="Georgia"/>
              </a:defRPr>
            </a:lvl4pPr>
            <a:lvl5pPr algn="l">
              <a:lnSpc>
                <a:spcPct val="120000"/>
              </a:lnSpc>
              <a:defRPr lang="en-GB" sz="1600" b="1">
                <a:solidFill>
                  <a:srgbClr val="FBFBF4"/>
                </a:solidFill>
                <a:latin typeface="Georgia"/>
              </a:defRPr>
            </a:lvl5pPr>
          </a:lstStyle>
          <a:p>
            <a:pPr algn="l">
              <a:lnSpc>
                <a:spcPct val="120000"/>
              </a:lnSpc>
            </a:pPr>
            <a:r>
              <a:rPr lang="en-GB" sz="1600" b="1" dirty="0">
                <a:solidFill>
                  <a:srgbClr val="FBFBF4"/>
                </a:solidFill>
                <a:latin typeface="Georgia"/>
              </a:rPr>
              <a:t>Card Title 1</a:t>
            </a:r>
          </a:p>
        </p:txBody>
      </p:sp>
      <p:sp>
        <p:nvSpPr>
          <p:cNvPr id="31" name="Card 1 Body"/>
          <p:cNvSpPr>
            <a:spLocks noGrp="1"/>
          </p:cNvSpPr>
          <p:nvPr>
            <p:ph type="body" idx="21" hasCustomPrompt="1"/>
          </p:nvPr>
        </p:nvSpPr>
        <p:spPr>
          <a:xfrm>
            <a:off x="1005840" y="3749039"/>
            <a:ext cx="2743200" cy="2081463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50000"/>
              </a:lnSpc>
              <a:buNone/>
              <a:defRPr lang="en-GB" sz="1100" b="0">
                <a:solidFill>
                  <a:srgbClr val="7A7A7A"/>
                </a:solidFill>
                <a:latin typeface="Verdana"/>
              </a:defRPr>
            </a:lvl1pPr>
            <a:lvl2pPr algn="l">
              <a:lnSpc>
                <a:spcPct val="15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2pPr>
            <a:lvl3pPr algn="l">
              <a:lnSpc>
                <a:spcPct val="15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3pPr>
            <a:lvl4pPr algn="l">
              <a:lnSpc>
                <a:spcPct val="15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4pPr>
            <a:lvl5pPr algn="l">
              <a:lnSpc>
                <a:spcPct val="15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5pPr>
          </a:lstStyle>
          <a:p>
            <a:pPr algn="l">
              <a:lnSpc>
                <a:spcPct val="150000"/>
              </a:lnSpc>
            </a:pPr>
            <a:r>
              <a:rPr lang="en-GB" sz="1100" b="0" dirty="0">
                <a:solidFill>
                  <a:srgbClr val="7A7A7A"/>
                </a:solidFill>
                <a:latin typeface="Verdana"/>
              </a:rPr>
              <a:t>Card description text goes here.</a:t>
            </a:r>
          </a:p>
        </p:txBody>
      </p:sp>
      <p:sp>
        <p:nvSpPr>
          <p:cNvPr id="6" name="Card 2"/>
          <p:cNvSpPr/>
          <p:nvPr/>
        </p:nvSpPr>
        <p:spPr>
          <a:xfrm>
            <a:off x="4480559" y="2834640"/>
            <a:ext cx="3291840" cy="3163824"/>
          </a:xfrm>
          <a:prstGeom prst="rect">
            <a:avLst/>
          </a:prstGeom>
          <a:solidFill>
            <a:srgbClr val="1A1A1A"/>
          </a:solidFill>
          <a:ln w="9525">
            <a:solidFill>
              <a:srgbClr val="2A2A2A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Accent 2"/>
          <p:cNvSpPr/>
          <p:nvPr/>
        </p:nvSpPr>
        <p:spPr>
          <a:xfrm>
            <a:off x="4754879" y="3108960"/>
            <a:ext cx="1097280" cy="30175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" name="Card 2 Title"/>
          <p:cNvSpPr>
            <a:spLocks noGrp="1"/>
          </p:cNvSpPr>
          <p:nvPr>
            <p:ph type="body" idx="22" hasCustomPrompt="1"/>
          </p:nvPr>
        </p:nvSpPr>
        <p:spPr>
          <a:xfrm>
            <a:off x="4754879" y="3337560"/>
            <a:ext cx="2743200" cy="41148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20000"/>
              </a:lnSpc>
              <a:buNone/>
              <a:defRPr lang="en-GB" sz="1600" b="1">
                <a:solidFill>
                  <a:srgbClr val="FBFBF4"/>
                </a:solidFill>
                <a:latin typeface="Georgia"/>
              </a:defRPr>
            </a:lvl1pPr>
            <a:lvl2pPr algn="l">
              <a:lnSpc>
                <a:spcPct val="120000"/>
              </a:lnSpc>
              <a:defRPr lang="en-GB" sz="1600" b="1">
                <a:solidFill>
                  <a:srgbClr val="FBFBF4"/>
                </a:solidFill>
                <a:latin typeface="Georgia"/>
              </a:defRPr>
            </a:lvl2pPr>
            <a:lvl3pPr algn="l">
              <a:lnSpc>
                <a:spcPct val="120000"/>
              </a:lnSpc>
              <a:defRPr lang="en-GB" sz="1600" b="1">
                <a:solidFill>
                  <a:srgbClr val="FBFBF4"/>
                </a:solidFill>
                <a:latin typeface="Georgia"/>
              </a:defRPr>
            </a:lvl3pPr>
            <a:lvl4pPr algn="l">
              <a:lnSpc>
                <a:spcPct val="120000"/>
              </a:lnSpc>
              <a:defRPr lang="en-GB" sz="1600" b="1">
                <a:solidFill>
                  <a:srgbClr val="FBFBF4"/>
                </a:solidFill>
                <a:latin typeface="Georgia"/>
              </a:defRPr>
            </a:lvl4pPr>
            <a:lvl5pPr algn="l">
              <a:lnSpc>
                <a:spcPct val="120000"/>
              </a:lnSpc>
              <a:defRPr lang="en-GB" sz="1600" b="1">
                <a:solidFill>
                  <a:srgbClr val="FBFBF4"/>
                </a:solidFill>
                <a:latin typeface="Georgia"/>
              </a:defRPr>
            </a:lvl5pPr>
          </a:lstStyle>
          <a:p>
            <a:pPr algn="l">
              <a:lnSpc>
                <a:spcPct val="120000"/>
              </a:lnSpc>
            </a:pPr>
            <a:r>
              <a:rPr lang="en-GB" sz="1600" b="1" dirty="0">
                <a:solidFill>
                  <a:srgbClr val="FBFBF4"/>
                </a:solidFill>
                <a:latin typeface="Georgia"/>
              </a:rPr>
              <a:t>Card Title 2</a:t>
            </a:r>
          </a:p>
        </p:txBody>
      </p:sp>
      <p:sp>
        <p:nvSpPr>
          <p:cNvPr id="33" name="Card 2 Body"/>
          <p:cNvSpPr>
            <a:spLocks noGrp="1"/>
          </p:cNvSpPr>
          <p:nvPr>
            <p:ph type="body" idx="23" hasCustomPrompt="1"/>
          </p:nvPr>
        </p:nvSpPr>
        <p:spPr>
          <a:xfrm>
            <a:off x="4754879" y="3749039"/>
            <a:ext cx="2743200" cy="2081463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50000"/>
              </a:lnSpc>
              <a:buNone/>
              <a:defRPr lang="en-GB" sz="1100" b="0">
                <a:solidFill>
                  <a:srgbClr val="7A7A7A"/>
                </a:solidFill>
                <a:latin typeface="Verdana"/>
              </a:defRPr>
            </a:lvl1pPr>
            <a:lvl2pPr algn="l">
              <a:lnSpc>
                <a:spcPct val="15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2pPr>
            <a:lvl3pPr algn="l">
              <a:lnSpc>
                <a:spcPct val="15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3pPr>
            <a:lvl4pPr algn="l">
              <a:lnSpc>
                <a:spcPct val="15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4pPr>
            <a:lvl5pPr algn="l">
              <a:lnSpc>
                <a:spcPct val="15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5pPr>
          </a:lstStyle>
          <a:p>
            <a:pPr algn="l">
              <a:lnSpc>
                <a:spcPct val="150000"/>
              </a:lnSpc>
            </a:pPr>
            <a:r>
              <a:rPr lang="en-GB" sz="1100" b="0" dirty="0">
                <a:solidFill>
                  <a:srgbClr val="7A7A7A"/>
                </a:solidFill>
                <a:latin typeface="Verdana"/>
              </a:rPr>
              <a:t>Card description text goes here.</a:t>
            </a:r>
          </a:p>
        </p:txBody>
      </p:sp>
      <p:sp>
        <p:nvSpPr>
          <p:cNvPr id="8" name="Card 3"/>
          <p:cNvSpPr/>
          <p:nvPr/>
        </p:nvSpPr>
        <p:spPr>
          <a:xfrm>
            <a:off x="8229600" y="2834640"/>
            <a:ext cx="3291840" cy="3163824"/>
          </a:xfrm>
          <a:prstGeom prst="rect">
            <a:avLst/>
          </a:prstGeom>
          <a:solidFill>
            <a:srgbClr val="1A1A1A"/>
          </a:solidFill>
          <a:ln w="9525">
            <a:solidFill>
              <a:srgbClr val="2A2A2A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" name="Accent 3"/>
          <p:cNvSpPr/>
          <p:nvPr/>
        </p:nvSpPr>
        <p:spPr>
          <a:xfrm>
            <a:off x="8503920" y="3108960"/>
            <a:ext cx="1097280" cy="30175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4" name="Card 3 Title"/>
          <p:cNvSpPr>
            <a:spLocks noGrp="1"/>
          </p:cNvSpPr>
          <p:nvPr>
            <p:ph type="body" idx="24" hasCustomPrompt="1"/>
          </p:nvPr>
        </p:nvSpPr>
        <p:spPr>
          <a:xfrm>
            <a:off x="8503920" y="3337560"/>
            <a:ext cx="2743200" cy="41148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20000"/>
              </a:lnSpc>
              <a:buNone/>
              <a:defRPr lang="en-GB" sz="1600" b="1">
                <a:solidFill>
                  <a:srgbClr val="FBFBF4"/>
                </a:solidFill>
                <a:latin typeface="Georgia"/>
              </a:defRPr>
            </a:lvl1pPr>
            <a:lvl2pPr algn="l">
              <a:lnSpc>
                <a:spcPct val="120000"/>
              </a:lnSpc>
              <a:defRPr lang="en-GB" sz="1600" b="1">
                <a:solidFill>
                  <a:srgbClr val="FBFBF4"/>
                </a:solidFill>
                <a:latin typeface="Georgia"/>
              </a:defRPr>
            </a:lvl2pPr>
            <a:lvl3pPr algn="l">
              <a:lnSpc>
                <a:spcPct val="120000"/>
              </a:lnSpc>
              <a:defRPr lang="en-GB" sz="1600" b="1">
                <a:solidFill>
                  <a:srgbClr val="FBFBF4"/>
                </a:solidFill>
                <a:latin typeface="Georgia"/>
              </a:defRPr>
            </a:lvl3pPr>
            <a:lvl4pPr algn="l">
              <a:lnSpc>
                <a:spcPct val="120000"/>
              </a:lnSpc>
              <a:defRPr lang="en-GB" sz="1600" b="1">
                <a:solidFill>
                  <a:srgbClr val="FBFBF4"/>
                </a:solidFill>
                <a:latin typeface="Georgia"/>
              </a:defRPr>
            </a:lvl4pPr>
            <a:lvl5pPr algn="l">
              <a:lnSpc>
                <a:spcPct val="120000"/>
              </a:lnSpc>
              <a:defRPr lang="en-GB" sz="1600" b="1">
                <a:solidFill>
                  <a:srgbClr val="FBFBF4"/>
                </a:solidFill>
                <a:latin typeface="Georgia"/>
              </a:defRPr>
            </a:lvl5pPr>
          </a:lstStyle>
          <a:p>
            <a:pPr algn="l">
              <a:lnSpc>
                <a:spcPct val="120000"/>
              </a:lnSpc>
            </a:pPr>
            <a:r>
              <a:rPr lang="en-GB" sz="1600" b="1" dirty="0">
                <a:solidFill>
                  <a:srgbClr val="FBFBF4"/>
                </a:solidFill>
                <a:latin typeface="Georgia"/>
              </a:rPr>
              <a:t>Card Title 3</a:t>
            </a:r>
          </a:p>
        </p:txBody>
      </p:sp>
      <p:sp>
        <p:nvSpPr>
          <p:cNvPr id="35" name="Card 3 Body"/>
          <p:cNvSpPr>
            <a:spLocks noGrp="1"/>
          </p:cNvSpPr>
          <p:nvPr>
            <p:ph type="body" idx="25" hasCustomPrompt="1"/>
          </p:nvPr>
        </p:nvSpPr>
        <p:spPr>
          <a:xfrm>
            <a:off x="8503920" y="3749039"/>
            <a:ext cx="2743200" cy="2081463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50000"/>
              </a:lnSpc>
              <a:buNone/>
              <a:defRPr lang="en-GB" sz="1100" b="0">
                <a:solidFill>
                  <a:srgbClr val="7A7A7A"/>
                </a:solidFill>
                <a:latin typeface="Verdana"/>
              </a:defRPr>
            </a:lvl1pPr>
            <a:lvl2pPr algn="l">
              <a:lnSpc>
                <a:spcPct val="15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2pPr>
            <a:lvl3pPr algn="l">
              <a:lnSpc>
                <a:spcPct val="15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3pPr>
            <a:lvl4pPr algn="l">
              <a:lnSpc>
                <a:spcPct val="15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4pPr>
            <a:lvl5pPr algn="l">
              <a:lnSpc>
                <a:spcPct val="15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5pPr>
          </a:lstStyle>
          <a:p>
            <a:pPr algn="l">
              <a:lnSpc>
                <a:spcPct val="150000"/>
              </a:lnSpc>
            </a:pPr>
            <a:r>
              <a:rPr lang="en-GB" sz="1100" b="0" dirty="0">
                <a:solidFill>
                  <a:srgbClr val="7A7A7A"/>
                </a:solidFill>
                <a:latin typeface="Verdana"/>
              </a:rPr>
              <a:t>Card description text goes here.</a:t>
            </a:r>
          </a:p>
        </p:txBody>
      </p:sp>
      <p:sp>
        <p:nvSpPr>
          <p:cNvPr id="11" name="Confidential">
            <a:extLst>
              <a:ext uri="{FF2B5EF4-FFF2-40B4-BE49-F238E27FC236}">
                <a16:creationId xmlns:a16="http://schemas.microsoft.com/office/drawing/2014/main" id="{218403A5-EE69-3842-9856-5C590FDBD588}"/>
              </a:ext>
            </a:extLst>
          </p:cNvPr>
          <p:cNvSpPr/>
          <p:nvPr userDrawn="1"/>
        </p:nvSpPr>
        <p:spPr>
          <a:xfrm>
            <a:off x="731520" y="6199632"/>
            <a:ext cx="91440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© Oranda Therapeutics. All rights reserved. This document contains confidential and proprietary information.</a:t>
            </a:r>
          </a:p>
        </p:txBody>
      </p:sp>
      <p:sp>
        <p:nvSpPr>
          <p:cNvPr id="12" name="Legal">
            <a:extLst>
              <a:ext uri="{FF2B5EF4-FFF2-40B4-BE49-F238E27FC236}">
                <a16:creationId xmlns:a16="http://schemas.microsoft.com/office/drawing/2014/main" id="{3FB2CDDF-F668-76F9-A8B8-9D4FB88D4222}"/>
              </a:ext>
            </a:extLst>
          </p:cNvPr>
          <p:cNvSpPr/>
          <p:nvPr userDrawn="1"/>
        </p:nvSpPr>
        <p:spPr>
          <a:xfrm>
            <a:off x="731520" y="6400800"/>
            <a:ext cx="91440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Oranda Therapeutics Limited. Registered in Ireland, Company No. 751145.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and Stats (Dark)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457200"/>
            <a:ext cx="1280160" cy="406332"/>
          </a:xfrm>
          <a:prstGeom prst="rect">
            <a:avLst/>
          </a:prstGeom>
        </p:spPr>
      </p:pic>
      <p:sp>
        <p:nvSpPr>
          <p:cNvPr id="22" name="Eyebrow"/>
          <p:cNvSpPr>
            <a:spLocks noGrp="1"/>
          </p:cNvSpPr>
          <p:nvPr>
            <p:ph type="body" idx="12" hasCustomPrompt="1"/>
          </p:nvPr>
        </p:nvSpPr>
        <p:spPr>
          <a:xfrm>
            <a:off x="731520" y="1188720"/>
            <a:ext cx="3657600" cy="27432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00000"/>
              </a:lnSpc>
              <a:buNone/>
              <a:defRPr lang="en-GB" sz="1000" b="0">
                <a:solidFill>
                  <a:srgbClr val="E07850"/>
                </a:solidFill>
                <a:latin typeface="Verdana"/>
              </a:defRPr>
            </a:lvl1pPr>
            <a:lvl2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2pPr>
            <a:lvl3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3pPr>
            <a:lvl4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4pPr>
            <a:lvl5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GB" sz="1000" b="0" dirty="0">
                <a:solidFill>
                  <a:srgbClr val="E07850"/>
                </a:solidFill>
                <a:latin typeface="Verdana"/>
              </a:rPr>
              <a:t>KEY FIGURES</a:t>
            </a:r>
          </a:p>
        </p:txBody>
      </p:sp>
      <p:sp>
        <p:nvSpPr>
          <p:cNvPr id="3" name="Accent"/>
          <p:cNvSpPr/>
          <p:nvPr/>
        </p:nvSpPr>
        <p:spPr>
          <a:xfrm>
            <a:off x="731520" y="1600200"/>
            <a:ext cx="1371600" cy="30175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731520" y="1828800"/>
            <a:ext cx="7315200" cy="64008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10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1pPr>
            <a:lvl2pPr algn="l">
              <a:lnSpc>
                <a:spcPct val="110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2pPr>
            <a:lvl3pPr algn="l">
              <a:lnSpc>
                <a:spcPct val="110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3pPr>
            <a:lvl4pPr algn="l">
              <a:lnSpc>
                <a:spcPct val="110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4pPr>
            <a:lvl5pPr algn="l">
              <a:lnSpc>
                <a:spcPct val="110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5pPr>
          </a:lstStyle>
          <a:p>
            <a:pPr algn="l">
              <a:lnSpc>
                <a:spcPct val="110000"/>
              </a:lnSpc>
            </a:pPr>
            <a:r>
              <a:rPr lang="en-GB" sz="3200" b="0" dirty="0">
                <a:solidFill>
                  <a:srgbClr val="FBFBF4"/>
                </a:solidFill>
                <a:latin typeface="Georgia"/>
              </a:rPr>
              <a:t>By the Numbers</a:t>
            </a:r>
          </a:p>
        </p:txBody>
      </p:sp>
      <p:sp>
        <p:nvSpPr>
          <p:cNvPr id="4" name="Stat 1"/>
          <p:cNvSpPr/>
          <p:nvPr/>
        </p:nvSpPr>
        <p:spPr>
          <a:xfrm>
            <a:off x="731520" y="2926080"/>
            <a:ext cx="2468880" cy="2560320"/>
          </a:xfrm>
          <a:prstGeom prst="rect">
            <a:avLst/>
          </a:prstGeom>
          <a:solidFill>
            <a:srgbClr val="1A1A1A"/>
          </a:solidFill>
          <a:ln w="9525">
            <a:solidFill>
              <a:srgbClr val="2A2A2A"/>
            </a:solidFill>
          </a:ln>
        </p:spPr>
      </p:sp>
      <p:sp>
        <p:nvSpPr>
          <p:cNvPr id="5" name="Accent 1"/>
          <p:cNvSpPr/>
          <p:nvPr/>
        </p:nvSpPr>
        <p:spPr>
          <a:xfrm>
            <a:off x="1051560" y="3291840"/>
            <a:ext cx="731520" cy="30175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</p:sp>
      <p:sp>
        <p:nvSpPr>
          <p:cNvPr id="40" name="Number 1"/>
          <p:cNvSpPr>
            <a:spLocks noGrp="1"/>
          </p:cNvSpPr>
          <p:nvPr>
            <p:ph type="body" idx="30" hasCustomPrompt="1"/>
          </p:nvPr>
        </p:nvSpPr>
        <p:spPr>
          <a:xfrm>
            <a:off x="1051560" y="3520440"/>
            <a:ext cx="1828800" cy="73152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00000"/>
              </a:lnSpc>
              <a:buNone/>
              <a:defRPr lang="en-GB" sz="4000" b="1">
                <a:solidFill>
                  <a:srgbClr val="E07850"/>
                </a:solidFill>
                <a:latin typeface="Georgia"/>
              </a:defRPr>
            </a:lvl1pPr>
            <a:lvl2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2pPr>
            <a:lvl3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3pPr>
            <a:lvl4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4pPr>
            <a:lvl5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GB" sz="4000" b="1" dirty="0">
                <a:solidFill>
                  <a:srgbClr val="E07850"/>
                </a:solidFill>
                <a:latin typeface="Georgia"/>
              </a:rPr>
              <a:t>10+</a:t>
            </a:r>
          </a:p>
        </p:txBody>
      </p:sp>
      <p:sp>
        <p:nvSpPr>
          <p:cNvPr id="41" name="Label 1"/>
          <p:cNvSpPr>
            <a:spLocks noGrp="1"/>
          </p:cNvSpPr>
          <p:nvPr>
            <p:ph type="body" idx="31" hasCustomPrompt="1"/>
          </p:nvPr>
        </p:nvSpPr>
        <p:spPr>
          <a:xfrm>
            <a:off x="1051560" y="4297680"/>
            <a:ext cx="1828800" cy="91440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40000"/>
              </a:lnSpc>
              <a:buNone/>
              <a:defRPr lang="en-GB" sz="1300" b="0">
                <a:solidFill>
                  <a:srgbClr val="7A7A7A"/>
                </a:solidFill>
                <a:latin typeface="Verdana"/>
              </a:defRPr>
            </a:lvl1pPr>
            <a:lvl2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2pPr>
            <a:lvl3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3pPr>
            <a:lvl4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4pPr>
            <a:lvl5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5pPr>
          </a:lstStyle>
          <a:p>
            <a:pPr algn="l">
              <a:lnSpc>
                <a:spcPct val="140000"/>
              </a:lnSpc>
            </a:pPr>
            <a:r>
              <a:rPr lang="en-GB" sz="1300" b="0" dirty="0">
                <a:solidFill>
                  <a:srgbClr val="7A7A7A"/>
                </a:solidFill>
                <a:latin typeface="Verdana"/>
              </a:rPr>
              <a:t>Stat description
goes here</a:t>
            </a:r>
          </a:p>
        </p:txBody>
      </p:sp>
      <p:sp>
        <p:nvSpPr>
          <p:cNvPr id="6" name="Stat 2"/>
          <p:cNvSpPr/>
          <p:nvPr/>
        </p:nvSpPr>
        <p:spPr>
          <a:xfrm>
            <a:off x="3566160" y="2926080"/>
            <a:ext cx="2468880" cy="2560320"/>
          </a:xfrm>
          <a:prstGeom prst="rect">
            <a:avLst/>
          </a:prstGeom>
          <a:solidFill>
            <a:srgbClr val="1A1A1A"/>
          </a:solidFill>
          <a:ln w="9525">
            <a:solidFill>
              <a:srgbClr val="2A2A2A"/>
            </a:solidFill>
          </a:ln>
        </p:spPr>
      </p:sp>
      <p:sp>
        <p:nvSpPr>
          <p:cNvPr id="7" name="Accent 2"/>
          <p:cNvSpPr/>
          <p:nvPr/>
        </p:nvSpPr>
        <p:spPr>
          <a:xfrm>
            <a:off x="3886200" y="3291840"/>
            <a:ext cx="731520" cy="30175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</p:sp>
      <p:sp>
        <p:nvSpPr>
          <p:cNvPr id="42" name="Number 2"/>
          <p:cNvSpPr>
            <a:spLocks noGrp="1"/>
          </p:cNvSpPr>
          <p:nvPr>
            <p:ph type="body" idx="32" hasCustomPrompt="1"/>
          </p:nvPr>
        </p:nvSpPr>
        <p:spPr>
          <a:xfrm>
            <a:off x="3886200" y="3520440"/>
            <a:ext cx="1828800" cy="73152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00000"/>
              </a:lnSpc>
              <a:buNone/>
              <a:defRPr lang="en-GB" sz="4000" b="1">
                <a:solidFill>
                  <a:srgbClr val="E07850"/>
                </a:solidFill>
                <a:latin typeface="Georgia"/>
              </a:defRPr>
            </a:lvl1pPr>
            <a:lvl2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2pPr>
            <a:lvl3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3pPr>
            <a:lvl4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4pPr>
            <a:lvl5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GB" sz="4000" b="1" dirty="0">
                <a:solidFill>
                  <a:srgbClr val="E07850"/>
                </a:solidFill>
                <a:latin typeface="Georgia"/>
              </a:rPr>
              <a:t>20+</a:t>
            </a:r>
          </a:p>
        </p:txBody>
      </p:sp>
      <p:sp>
        <p:nvSpPr>
          <p:cNvPr id="43" name="Label 2"/>
          <p:cNvSpPr>
            <a:spLocks noGrp="1"/>
          </p:cNvSpPr>
          <p:nvPr>
            <p:ph type="body" idx="33" hasCustomPrompt="1"/>
          </p:nvPr>
        </p:nvSpPr>
        <p:spPr>
          <a:xfrm>
            <a:off x="3886200" y="4297680"/>
            <a:ext cx="1828800" cy="91440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40000"/>
              </a:lnSpc>
              <a:buNone/>
              <a:defRPr lang="en-GB" sz="1300" b="0">
                <a:solidFill>
                  <a:srgbClr val="7A7A7A"/>
                </a:solidFill>
                <a:latin typeface="Verdana"/>
              </a:defRPr>
            </a:lvl1pPr>
            <a:lvl2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2pPr>
            <a:lvl3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3pPr>
            <a:lvl4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4pPr>
            <a:lvl5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5pPr>
          </a:lstStyle>
          <a:p>
            <a:pPr algn="l">
              <a:lnSpc>
                <a:spcPct val="140000"/>
              </a:lnSpc>
            </a:pPr>
            <a:r>
              <a:rPr lang="en-GB" sz="1300" b="0" dirty="0">
                <a:solidFill>
                  <a:srgbClr val="7A7A7A"/>
                </a:solidFill>
                <a:latin typeface="Verdana"/>
              </a:rPr>
              <a:t>Stat description
goes here</a:t>
            </a:r>
          </a:p>
        </p:txBody>
      </p:sp>
      <p:sp>
        <p:nvSpPr>
          <p:cNvPr id="8" name="Stat 3"/>
          <p:cNvSpPr/>
          <p:nvPr/>
        </p:nvSpPr>
        <p:spPr>
          <a:xfrm>
            <a:off x="6400800" y="2926080"/>
            <a:ext cx="2468880" cy="2560320"/>
          </a:xfrm>
          <a:prstGeom prst="rect">
            <a:avLst/>
          </a:prstGeom>
          <a:solidFill>
            <a:srgbClr val="1A1A1A"/>
          </a:solidFill>
          <a:ln w="9525">
            <a:solidFill>
              <a:srgbClr val="2A2A2A"/>
            </a:solidFill>
          </a:ln>
        </p:spPr>
      </p:sp>
      <p:sp>
        <p:nvSpPr>
          <p:cNvPr id="9" name="Accent 3"/>
          <p:cNvSpPr/>
          <p:nvPr/>
        </p:nvSpPr>
        <p:spPr>
          <a:xfrm>
            <a:off x="6720840" y="3291840"/>
            <a:ext cx="731520" cy="30175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</p:sp>
      <p:sp>
        <p:nvSpPr>
          <p:cNvPr id="44" name="Number 3"/>
          <p:cNvSpPr>
            <a:spLocks noGrp="1"/>
          </p:cNvSpPr>
          <p:nvPr>
            <p:ph type="body" idx="34" hasCustomPrompt="1"/>
          </p:nvPr>
        </p:nvSpPr>
        <p:spPr>
          <a:xfrm>
            <a:off x="6720840" y="3520440"/>
            <a:ext cx="1828800" cy="73152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00000"/>
              </a:lnSpc>
              <a:buNone/>
              <a:defRPr lang="en-GB" sz="4000" b="1">
                <a:solidFill>
                  <a:srgbClr val="E07850"/>
                </a:solidFill>
                <a:latin typeface="Georgia"/>
              </a:defRPr>
            </a:lvl1pPr>
            <a:lvl2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2pPr>
            <a:lvl3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3pPr>
            <a:lvl4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4pPr>
            <a:lvl5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GB" sz="4000" b="1" dirty="0">
                <a:solidFill>
                  <a:srgbClr val="E07850"/>
                </a:solidFill>
                <a:latin typeface="Georgia"/>
              </a:rPr>
              <a:t>30+</a:t>
            </a:r>
          </a:p>
        </p:txBody>
      </p:sp>
      <p:sp>
        <p:nvSpPr>
          <p:cNvPr id="45" name="Label 3"/>
          <p:cNvSpPr>
            <a:spLocks noGrp="1"/>
          </p:cNvSpPr>
          <p:nvPr>
            <p:ph type="body" idx="35" hasCustomPrompt="1"/>
          </p:nvPr>
        </p:nvSpPr>
        <p:spPr>
          <a:xfrm>
            <a:off x="6720840" y="4297680"/>
            <a:ext cx="1828800" cy="91440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40000"/>
              </a:lnSpc>
              <a:buNone/>
              <a:defRPr lang="en-GB" sz="1300" b="0">
                <a:solidFill>
                  <a:srgbClr val="7A7A7A"/>
                </a:solidFill>
                <a:latin typeface="Verdana"/>
              </a:defRPr>
            </a:lvl1pPr>
            <a:lvl2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2pPr>
            <a:lvl3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3pPr>
            <a:lvl4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4pPr>
            <a:lvl5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5pPr>
          </a:lstStyle>
          <a:p>
            <a:pPr algn="l">
              <a:lnSpc>
                <a:spcPct val="140000"/>
              </a:lnSpc>
            </a:pPr>
            <a:r>
              <a:rPr lang="en-GB" sz="1300" b="0" dirty="0">
                <a:solidFill>
                  <a:srgbClr val="7A7A7A"/>
                </a:solidFill>
                <a:latin typeface="Verdana"/>
              </a:rPr>
              <a:t>Stat description
goes here</a:t>
            </a:r>
          </a:p>
        </p:txBody>
      </p:sp>
      <p:sp>
        <p:nvSpPr>
          <p:cNvPr id="11" name="Stat 4"/>
          <p:cNvSpPr/>
          <p:nvPr/>
        </p:nvSpPr>
        <p:spPr>
          <a:xfrm>
            <a:off x="9235440" y="2926080"/>
            <a:ext cx="2468880" cy="2560320"/>
          </a:xfrm>
          <a:prstGeom prst="rect">
            <a:avLst/>
          </a:prstGeom>
          <a:solidFill>
            <a:srgbClr val="1A1A1A"/>
          </a:solidFill>
          <a:ln w="9525">
            <a:solidFill>
              <a:srgbClr val="2A2A2A"/>
            </a:solidFill>
          </a:ln>
        </p:spPr>
      </p:sp>
      <p:sp>
        <p:nvSpPr>
          <p:cNvPr id="12" name="Accent 4"/>
          <p:cNvSpPr/>
          <p:nvPr/>
        </p:nvSpPr>
        <p:spPr>
          <a:xfrm>
            <a:off x="9555480" y="3291840"/>
            <a:ext cx="731520" cy="30175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</p:sp>
      <p:sp>
        <p:nvSpPr>
          <p:cNvPr id="46" name="Number 4"/>
          <p:cNvSpPr>
            <a:spLocks noGrp="1"/>
          </p:cNvSpPr>
          <p:nvPr>
            <p:ph type="body" idx="36" hasCustomPrompt="1"/>
          </p:nvPr>
        </p:nvSpPr>
        <p:spPr>
          <a:xfrm>
            <a:off x="9555480" y="3520440"/>
            <a:ext cx="1828800" cy="73152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00000"/>
              </a:lnSpc>
              <a:buNone/>
              <a:defRPr lang="en-GB" sz="4000" b="1">
                <a:solidFill>
                  <a:srgbClr val="E07850"/>
                </a:solidFill>
                <a:latin typeface="Georgia"/>
              </a:defRPr>
            </a:lvl1pPr>
            <a:lvl2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2pPr>
            <a:lvl3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3pPr>
            <a:lvl4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4pPr>
            <a:lvl5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GB" sz="4000" b="1" dirty="0">
                <a:solidFill>
                  <a:srgbClr val="E07850"/>
                </a:solidFill>
                <a:latin typeface="Georgia"/>
              </a:rPr>
              <a:t>40+</a:t>
            </a:r>
          </a:p>
        </p:txBody>
      </p:sp>
      <p:sp>
        <p:nvSpPr>
          <p:cNvPr id="47" name="Label 4"/>
          <p:cNvSpPr>
            <a:spLocks noGrp="1"/>
          </p:cNvSpPr>
          <p:nvPr>
            <p:ph type="body" idx="37" hasCustomPrompt="1"/>
          </p:nvPr>
        </p:nvSpPr>
        <p:spPr>
          <a:xfrm>
            <a:off x="9555480" y="4297680"/>
            <a:ext cx="1828800" cy="91440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40000"/>
              </a:lnSpc>
              <a:buNone/>
              <a:defRPr lang="en-GB" sz="1300" b="0">
                <a:solidFill>
                  <a:srgbClr val="7A7A7A"/>
                </a:solidFill>
                <a:latin typeface="Verdana"/>
              </a:defRPr>
            </a:lvl1pPr>
            <a:lvl2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2pPr>
            <a:lvl3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3pPr>
            <a:lvl4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4pPr>
            <a:lvl5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5pPr>
          </a:lstStyle>
          <a:p>
            <a:pPr algn="l">
              <a:lnSpc>
                <a:spcPct val="140000"/>
              </a:lnSpc>
            </a:pPr>
            <a:r>
              <a:rPr lang="en-GB" sz="1300" b="0" dirty="0">
                <a:solidFill>
                  <a:srgbClr val="7A7A7A"/>
                </a:solidFill>
                <a:latin typeface="Verdana"/>
              </a:rPr>
              <a:t>Stat description
goes here</a:t>
            </a:r>
          </a:p>
        </p:txBody>
      </p:sp>
      <p:sp>
        <p:nvSpPr>
          <p:cNvPr id="13" name="Confidential">
            <a:extLst>
              <a:ext uri="{FF2B5EF4-FFF2-40B4-BE49-F238E27FC236}">
                <a16:creationId xmlns:a16="http://schemas.microsoft.com/office/drawing/2014/main" id="{34CD1143-75B2-791E-FAA3-7CB06EA423B6}"/>
              </a:ext>
            </a:extLst>
          </p:cNvPr>
          <p:cNvSpPr/>
          <p:nvPr userDrawn="1"/>
        </p:nvSpPr>
        <p:spPr>
          <a:xfrm>
            <a:off x="731520" y="6199632"/>
            <a:ext cx="91440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© Oranda Therapeutics. All rights reserved. This document contains confidential and proprietary information.</a:t>
            </a:r>
          </a:p>
        </p:txBody>
      </p:sp>
      <p:sp>
        <p:nvSpPr>
          <p:cNvPr id="14" name="Legal">
            <a:extLst>
              <a:ext uri="{FF2B5EF4-FFF2-40B4-BE49-F238E27FC236}">
                <a16:creationId xmlns:a16="http://schemas.microsoft.com/office/drawing/2014/main" id="{47B3CB8E-9195-AAA7-1B7D-2A45DA749A28}"/>
              </a:ext>
            </a:extLst>
          </p:cNvPr>
          <p:cNvSpPr/>
          <p:nvPr userDrawn="1"/>
        </p:nvSpPr>
        <p:spPr>
          <a:xfrm>
            <a:off x="731520" y="6400800"/>
            <a:ext cx="91440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Oranda Therapeutics Limited. Registered in Ireland, Company No. 751145.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731520" y="1828800"/>
            <a:ext cx="7315200" cy="91440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15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1pPr>
            <a:lvl2pPr algn="l">
              <a:lnSpc>
                <a:spcPct val="115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2pPr>
            <a:lvl3pPr algn="l">
              <a:lnSpc>
                <a:spcPct val="115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3pPr>
            <a:lvl4pPr algn="l">
              <a:lnSpc>
                <a:spcPct val="115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4pPr>
            <a:lvl5pPr algn="l">
              <a:lnSpc>
                <a:spcPct val="115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5pPr>
          </a:lstStyle>
          <a:p>
            <a:pPr algn="l">
              <a:lnSpc>
                <a:spcPct val="115000"/>
              </a:lnSpc>
            </a:pPr>
            <a:endParaRPr/>
          </a:p>
        </p:txBody>
      </p:sp>
      <p:sp>
        <p:nvSpPr>
          <p:cNvPr id="11" name="Body"/>
          <p:cNvSpPr>
            <a:spLocks noGrp="1"/>
          </p:cNvSpPr>
          <p:nvPr>
            <p:ph type="body" idx="1"/>
          </p:nvPr>
        </p:nvSpPr>
        <p:spPr>
          <a:xfrm>
            <a:off x="731520" y="2926080"/>
            <a:ext cx="10058400" cy="320040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50000"/>
              </a:lnSpc>
              <a:defRPr lang="en-GB" sz="1400" b="0">
                <a:solidFill>
                  <a:srgbClr val="7A7A7A"/>
                </a:solidFill>
                <a:latin typeface="Verdana"/>
              </a:defRPr>
            </a:lvl1pPr>
            <a:lvl2pPr algn="l">
              <a:lnSpc>
                <a:spcPct val="150000"/>
              </a:lnSpc>
              <a:defRPr lang="en-GB" sz="1400" b="0">
                <a:solidFill>
                  <a:srgbClr val="7A7A7A"/>
                </a:solidFill>
                <a:latin typeface="Verdana"/>
              </a:defRPr>
            </a:lvl2pPr>
            <a:lvl3pPr algn="l">
              <a:lnSpc>
                <a:spcPct val="150000"/>
              </a:lnSpc>
              <a:defRPr lang="en-GB" sz="1400" b="0">
                <a:solidFill>
                  <a:srgbClr val="7A7A7A"/>
                </a:solidFill>
                <a:latin typeface="Verdana"/>
              </a:defRPr>
            </a:lvl3pPr>
            <a:lvl4pPr algn="l">
              <a:lnSpc>
                <a:spcPct val="150000"/>
              </a:lnSpc>
              <a:defRPr lang="en-GB" sz="1400" b="0">
                <a:solidFill>
                  <a:srgbClr val="7A7A7A"/>
                </a:solidFill>
                <a:latin typeface="Verdana"/>
              </a:defRPr>
            </a:lvl4pPr>
            <a:lvl5pPr algn="l">
              <a:lnSpc>
                <a:spcPct val="150000"/>
              </a:lnSpc>
              <a:defRPr lang="en-GB" sz="1400" b="0">
                <a:solidFill>
                  <a:srgbClr val="7A7A7A"/>
                </a:solidFill>
                <a:latin typeface="Verdana"/>
              </a:defRPr>
            </a:lvl5pPr>
          </a:lstStyle>
          <a:p>
            <a:pPr algn="l">
              <a:lnSpc>
                <a:spcPct val="15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4" r:id="rId3"/>
    <p:sldLayoutId id="2147483666" r:id="rId4"/>
    <p:sldLayoutId id="2147483668" r:id="rId5"/>
    <p:sldLayoutId id="2147483682" r:id="rId6"/>
    <p:sldLayoutId id="2147483670" r:id="rId7"/>
    <p:sldLayoutId id="2147483672" r:id="rId8"/>
    <p:sldLayoutId id="2147483674" r:id="rId9"/>
    <p:sldLayoutId id="2147483676" r:id="rId10"/>
    <p:sldLayoutId id="2147483678" r:id="rId11"/>
    <p:sldLayoutId id="2147483680" r:id="rId12"/>
    <p:sldLayoutId id="2147483684" r:id="rId13"/>
    <p:sldLayoutId id="2147483686" r:id="rId14"/>
    <p:sldLayoutId id="2147483688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7FBC48-DBC6-B2E2-8E78-34168A7317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988BB45-65C4-61C6-1A2D-5A6C98F5C0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Sub-title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16045D-104A-888F-3FD8-380ED0E04FF7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Presenter Name |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3035900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A0FEDB0-3BC1-5099-D580-77A6B11A6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1BFB1CF-56D6-B764-EC1E-9E9DA0EEBB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02DB4DF-047A-45A8-57BE-0AB63DFC53DE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91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8A8E9F-D1FF-588A-8D7D-D63A5E433C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045600-B627-E93B-1C39-4F69A433E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70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TypeLabel"/>
          <p:cNvSpPr/>
          <p:nvPr/>
        </p:nvSpPr>
        <p:spPr>
          <a:xfrm>
            <a:off x="731520" y="2591150"/>
            <a:ext cx="603504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00000"/>
              </a:lnSpc>
              <a:buNone/>
            </a:pPr>
            <a:r>
              <a:rPr lang="en-GB" sz="800" b="1" i="0" dirty="0">
                <a:solidFill>
                  <a:srgbClr val="7A7A7A"/>
                </a:solidFill>
                <a:latin typeface="Verdana"/>
              </a:rPr>
              <a:t>TYPE HIERARCHY</a:t>
            </a:r>
          </a:p>
        </p:txBody>
      </p:sp>
      <p:sp>
        <p:nvSpPr>
          <p:cNvPr id="956" name="TypeStack"/>
          <p:cNvSpPr/>
          <p:nvPr/>
        </p:nvSpPr>
        <p:spPr>
          <a:xfrm>
            <a:off x="731520" y="2819750"/>
            <a:ext cx="6035040" cy="21031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2400" b="0" i="0" dirty="0">
                <a:solidFill>
                  <a:srgbClr val="FBFBF4"/>
                </a:solidFill>
                <a:latin typeface="Georgia"/>
              </a:rPr>
              <a:t>Section Heading</a:t>
            </a:r>
          </a:p>
          <a:p>
            <a:pPr algn="l">
              <a:lnSpc>
                <a:spcPct val="130000"/>
              </a:lnSpc>
              <a:spcBef>
                <a:spcPts val="400"/>
              </a:spcBef>
              <a:buNone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Georgia · Used for top-level section titles.</a:t>
            </a:r>
          </a:p>
          <a:p>
            <a:pPr algn="l">
              <a:lnSpc>
                <a:spcPct val="120000"/>
              </a:lnSpc>
              <a:spcBef>
                <a:spcPts val="1600"/>
              </a:spcBef>
              <a:buNone/>
            </a:pPr>
            <a:r>
              <a:rPr lang="en-GB" sz="1600" b="0" i="0" dirty="0">
                <a:solidFill>
                  <a:srgbClr val="E07850"/>
                </a:solidFill>
                <a:latin typeface="Georgia"/>
              </a:rPr>
              <a:t>Subsection Heading</a:t>
            </a:r>
          </a:p>
          <a:p>
            <a:pPr algn="l">
              <a:lnSpc>
                <a:spcPct val="130000"/>
              </a:lnSpc>
              <a:spcBef>
                <a:spcPts val="400"/>
              </a:spcBef>
              <a:buNone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Georgia, Oranda Orange · Used for subsections within a section.</a:t>
            </a:r>
          </a:p>
          <a:p>
            <a:pPr algn="l">
              <a:lnSpc>
                <a:spcPct val="120000"/>
              </a:lnSpc>
              <a:spcBef>
                <a:spcPts val="1600"/>
              </a:spcBef>
              <a:buNone/>
            </a:pPr>
            <a:r>
              <a:rPr lang="en-GB" sz="1200" b="1" i="1" dirty="0">
                <a:solidFill>
                  <a:srgbClr val="FBFBF4"/>
                </a:solidFill>
                <a:latin typeface="Georgia"/>
              </a:rPr>
              <a:t>Detail Heading</a:t>
            </a:r>
          </a:p>
          <a:p>
            <a:pPr algn="l">
              <a:lnSpc>
                <a:spcPct val="130000"/>
              </a:lnSpc>
              <a:spcBef>
                <a:spcPts val="400"/>
              </a:spcBef>
              <a:buNone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Georgia bold italic · Used for fine-grained sub-sub-headings.</a:t>
            </a:r>
          </a:p>
        </p:txBody>
      </p:sp>
      <p:sp>
        <p:nvSpPr>
          <p:cNvPr id="957" name="KeyPointsBlock"/>
          <p:cNvSpPr/>
          <p:nvPr/>
        </p:nvSpPr>
        <p:spPr>
          <a:xfrm>
            <a:off x="731520" y="4953700"/>
            <a:ext cx="2834640" cy="100584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20000"/>
              </a:lnSpc>
              <a:buNone/>
            </a:pPr>
            <a:r>
              <a:rPr lang="en-GB" sz="1200" b="0" i="0" dirty="0">
                <a:solidFill>
                  <a:srgbClr val="E07850"/>
                </a:solidFill>
                <a:latin typeface="Georgia"/>
              </a:rPr>
              <a:t>Key Points</a:t>
            </a:r>
          </a:p>
          <a:p>
            <a:pPr marL="228600" indent="-228600" algn="l">
              <a:lnSpc>
                <a:spcPct val="130000"/>
              </a:lnSpc>
              <a:spcBef>
                <a:spcPts val="400"/>
              </a:spcBef>
              <a:buFont typeface="Arial"/>
              <a:buChar char="•"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First key point with supporting detail</a:t>
            </a:r>
          </a:p>
          <a:p>
            <a:pPr marL="228600" indent="-228600" algn="l">
              <a:lnSpc>
                <a:spcPct val="130000"/>
              </a:lnSpc>
              <a:spcBef>
                <a:spcPts val="200"/>
              </a:spcBef>
              <a:buFont typeface="Arial"/>
              <a:buChar char="•"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Second key point with supporting detail</a:t>
            </a:r>
          </a:p>
          <a:p>
            <a:pPr marL="228600" indent="-228600" algn="l">
              <a:lnSpc>
                <a:spcPct val="130000"/>
              </a:lnSpc>
              <a:spcBef>
                <a:spcPts val="200"/>
              </a:spcBef>
              <a:buFont typeface="Arial"/>
              <a:buChar char="•"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Third key point with supporting detail</a:t>
            </a:r>
          </a:p>
        </p:txBody>
      </p:sp>
      <p:sp>
        <p:nvSpPr>
          <p:cNvPr id="958" name="ProcessStepsBlock"/>
          <p:cNvSpPr/>
          <p:nvPr/>
        </p:nvSpPr>
        <p:spPr>
          <a:xfrm>
            <a:off x="3931920" y="4953700"/>
            <a:ext cx="2834640" cy="100584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20000"/>
              </a:lnSpc>
              <a:buNone/>
            </a:pPr>
            <a:r>
              <a:rPr lang="en-GB" sz="1200" b="0" i="0" dirty="0">
                <a:solidFill>
                  <a:srgbClr val="E07850"/>
                </a:solidFill>
                <a:latin typeface="Georgia"/>
              </a:rPr>
              <a:t>Process Steps</a:t>
            </a:r>
          </a:p>
          <a:p>
            <a:pPr marL="228600" indent="-228600" algn="l">
              <a:lnSpc>
                <a:spcPct val="130000"/>
              </a:lnSpc>
              <a:spcBef>
                <a:spcPts val="400"/>
              </a:spcBef>
              <a:buFont typeface="Verdana"/>
              <a:buAutoNum type="arabicPeriod"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First step in the process</a:t>
            </a:r>
          </a:p>
          <a:p>
            <a:pPr marL="228600" indent="-228600" algn="l">
              <a:lnSpc>
                <a:spcPct val="130000"/>
              </a:lnSpc>
              <a:spcBef>
                <a:spcPts val="200"/>
              </a:spcBef>
              <a:buFont typeface="Verdana"/>
              <a:buAutoNum type="arabicPeriod"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Second step in the process</a:t>
            </a:r>
          </a:p>
          <a:p>
            <a:pPr marL="228600" indent="-228600" algn="l">
              <a:lnSpc>
                <a:spcPct val="130000"/>
              </a:lnSpc>
              <a:spcBef>
                <a:spcPts val="200"/>
              </a:spcBef>
              <a:buFont typeface="Verdana"/>
              <a:buAutoNum type="arabicPeriod"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Third step in the process</a:t>
            </a:r>
          </a:p>
        </p:txBody>
      </p:sp>
      <p:sp>
        <p:nvSpPr>
          <p:cNvPr id="959" name="GeorgiaCard"/>
          <p:cNvSpPr/>
          <p:nvPr/>
        </p:nvSpPr>
        <p:spPr>
          <a:xfrm>
            <a:off x="6949440" y="2697480"/>
            <a:ext cx="4507992" cy="1600200"/>
          </a:xfrm>
          <a:prstGeom prst="rect">
            <a:avLst/>
          </a:prstGeom>
          <a:solidFill>
            <a:srgbClr val="1A1A1A"/>
          </a:solidFill>
          <a:ln w="9525">
            <a:solidFill>
              <a:srgbClr val="2A2A2A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60" name="GeorgiaSpec"/>
          <p:cNvSpPr/>
          <p:nvPr/>
        </p:nvSpPr>
        <p:spPr>
          <a:xfrm>
            <a:off x="7178040" y="2834640"/>
            <a:ext cx="4023360" cy="1417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00000"/>
              </a:lnSpc>
              <a:buNone/>
            </a:pPr>
            <a:r>
              <a:rPr lang="en-GB" sz="3600" b="0" i="0" dirty="0">
                <a:solidFill>
                  <a:srgbClr val="FBFBF4"/>
                </a:solidFill>
                <a:latin typeface="Georgia"/>
              </a:rPr>
              <a:t>Aa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None/>
            </a:pPr>
            <a:r>
              <a:rPr lang="en-GB" sz="800" b="1" i="0" dirty="0">
                <a:solidFill>
                  <a:srgbClr val="7A7A7A"/>
                </a:solidFill>
                <a:latin typeface="Verdana"/>
              </a:rPr>
              <a:t>GEORGIA</a:t>
            </a:r>
          </a:p>
          <a:p>
            <a:pPr algn="l">
              <a:lnSpc>
                <a:spcPct val="130000"/>
              </a:lnSpc>
              <a:spcBef>
                <a:spcPts val="400"/>
              </a:spcBef>
              <a:buNone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Headings, titles, pull quotes</a:t>
            </a:r>
          </a:p>
          <a:p>
            <a:pPr algn="l">
              <a:lnSpc>
                <a:spcPct val="120000"/>
              </a:lnSpc>
              <a:spcBef>
                <a:spcPts val="400"/>
              </a:spcBef>
              <a:buNone/>
            </a:pPr>
            <a:r>
              <a:rPr lang="en-GB" sz="800" b="0" i="0" dirty="0">
                <a:solidFill>
                  <a:srgbClr val="7A7A7A"/>
                </a:solidFill>
                <a:latin typeface="Verdana"/>
              </a:rPr>
              <a:t>Regular  ·  Bold  ·  Italic</a:t>
            </a:r>
          </a:p>
        </p:txBody>
      </p:sp>
      <p:sp>
        <p:nvSpPr>
          <p:cNvPr id="961" name="VerdanaCard"/>
          <p:cNvSpPr/>
          <p:nvPr/>
        </p:nvSpPr>
        <p:spPr>
          <a:xfrm>
            <a:off x="6949440" y="4434840"/>
            <a:ext cx="4507992" cy="1600200"/>
          </a:xfrm>
          <a:prstGeom prst="rect">
            <a:avLst/>
          </a:prstGeom>
          <a:solidFill>
            <a:srgbClr val="1A1A1A"/>
          </a:solidFill>
          <a:ln w="9525">
            <a:solidFill>
              <a:srgbClr val="2A2A2A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62" name="VerdanaSpec"/>
          <p:cNvSpPr/>
          <p:nvPr/>
        </p:nvSpPr>
        <p:spPr>
          <a:xfrm>
            <a:off x="7178040" y="4572000"/>
            <a:ext cx="4023360" cy="1417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00000"/>
              </a:lnSpc>
              <a:buNone/>
            </a:pPr>
            <a:r>
              <a:rPr lang="en-GB" sz="3600" b="0" i="0" dirty="0">
                <a:solidFill>
                  <a:srgbClr val="FBFBF4"/>
                </a:solidFill>
                <a:latin typeface="Verdana"/>
              </a:rPr>
              <a:t>Aa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None/>
            </a:pPr>
            <a:r>
              <a:rPr lang="en-GB" sz="800" b="1" i="0" dirty="0">
                <a:solidFill>
                  <a:srgbClr val="7A7A7A"/>
                </a:solidFill>
                <a:latin typeface="Verdana"/>
              </a:rPr>
              <a:t>VERDANA</a:t>
            </a:r>
          </a:p>
          <a:p>
            <a:pPr algn="l">
              <a:lnSpc>
                <a:spcPct val="130000"/>
              </a:lnSpc>
              <a:spcBef>
                <a:spcPts val="400"/>
              </a:spcBef>
              <a:buNone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Body text, captions, UI</a:t>
            </a:r>
          </a:p>
          <a:p>
            <a:pPr algn="l">
              <a:lnSpc>
                <a:spcPct val="120000"/>
              </a:lnSpc>
              <a:spcBef>
                <a:spcPts val="400"/>
              </a:spcBef>
              <a:buNone/>
            </a:pPr>
            <a:r>
              <a:rPr lang="en-GB" sz="800" b="0" i="0" dirty="0">
                <a:solidFill>
                  <a:srgbClr val="7A7A7A"/>
                </a:solidFill>
                <a:latin typeface="Verdana"/>
              </a:rPr>
              <a:t>Regular  ·  Bold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IconsCaption"/>
          <p:cNvSpPr/>
          <p:nvPr/>
        </p:nvSpPr>
        <p:spPr>
          <a:xfrm>
            <a:off x="731520" y="2563718"/>
            <a:ext cx="10698480" cy="22860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20000"/>
              </a:lnSpc>
              <a:buNone/>
            </a:pPr>
            <a:r>
              <a:rPr lang="en-GB" sz="900" b="0" i="0" dirty="0">
                <a:solidFill>
                  <a:srgbClr val="7A7A7A"/>
                </a:solidFill>
                <a:latin typeface="Verdana"/>
              </a:rPr>
              <a:t>Icons in use across the Oranda website. Stroke weight 1.5px. Source: lucide.dev</a:t>
            </a:r>
          </a:p>
        </p:txBody>
      </p:sp>
      <p:pic>
        <p:nvPicPr>
          <p:cNvPr id="972" name="Icon-Su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315" y="3138739"/>
            <a:ext cx="502920" cy="502920"/>
          </a:xfrm>
          <a:prstGeom prst="rect">
            <a:avLst/>
          </a:prstGeom>
        </p:spPr>
      </p:pic>
      <p:sp>
        <p:nvSpPr>
          <p:cNvPr id="973" name="Label-Sun"/>
          <p:cNvSpPr/>
          <p:nvPr/>
        </p:nvSpPr>
        <p:spPr>
          <a:xfrm>
            <a:off x="896111" y="3778819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Sun</a:t>
            </a:r>
          </a:p>
        </p:txBody>
      </p:sp>
      <p:pic>
        <p:nvPicPr>
          <p:cNvPr id="974" name="Icon-Mo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644" y="3138739"/>
            <a:ext cx="502920" cy="502920"/>
          </a:xfrm>
          <a:prstGeom prst="rect">
            <a:avLst/>
          </a:prstGeom>
        </p:spPr>
      </p:pic>
      <p:sp>
        <p:nvSpPr>
          <p:cNvPr id="975" name="Label-Moon"/>
          <p:cNvSpPr/>
          <p:nvPr/>
        </p:nvSpPr>
        <p:spPr>
          <a:xfrm>
            <a:off x="2377439" y="3778819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Moon</a:t>
            </a:r>
          </a:p>
        </p:txBody>
      </p:sp>
      <p:pic>
        <p:nvPicPr>
          <p:cNvPr id="976" name="Icon-Searc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971" y="3138739"/>
            <a:ext cx="502920" cy="502920"/>
          </a:xfrm>
          <a:prstGeom prst="rect">
            <a:avLst/>
          </a:prstGeom>
        </p:spPr>
      </p:pic>
      <p:sp>
        <p:nvSpPr>
          <p:cNvPr id="977" name="Label-Search"/>
          <p:cNvSpPr/>
          <p:nvPr/>
        </p:nvSpPr>
        <p:spPr>
          <a:xfrm>
            <a:off x="3858768" y="3778819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Search</a:t>
            </a:r>
          </a:p>
        </p:txBody>
      </p:sp>
      <p:pic>
        <p:nvPicPr>
          <p:cNvPr id="978" name="Icon-ArrowRigh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300" y="3138739"/>
            <a:ext cx="502920" cy="502920"/>
          </a:xfrm>
          <a:prstGeom prst="rect">
            <a:avLst/>
          </a:prstGeom>
        </p:spPr>
      </p:pic>
      <p:sp>
        <p:nvSpPr>
          <p:cNvPr id="979" name="Label-ArrowRight"/>
          <p:cNvSpPr/>
          <p:nvPr/>
        </p:nvSpPr>
        <p:spPr>
          <a:xfrm>
            <a:off x="5340096" y="3778819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Arrow Right</a:t>
            </a:r>
          </a:p>
        </p:txBody>
      </p:sp>
      <p:pic>
        <p:nvPicPr>
          <p:cNvPr id="980" name="Icon-ArrowLe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0627" y="3138739"/>
            <a:ext cx="502920" cy="502920"/>
          </a:xfrm>
          <a:prstGeom prst="rect">
            <a:avLst/>
          </a:prstGeom>
        </p:spPr>
      </p:pic>
      <p:sp>
        <p:nvSpPr>
          <p:cNvPr id="981" name="Label-ArrowLeft"/>
          <p:cNvSpPr/>
          <p:nvPr/>
        </p:nvSpPr>
        <p:spPr>
          <a:xfrm>
            <a:off x="6821424" y="3778819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Arrow Left</a:t>
            </a:r>
          </a:p>
        </p:txBody>
      </p:sp>
      <p:pic>
        <p:nvPicPr>
          <p:cNvPr id="982" name="Icon-ArrowU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1956" y="3138739"/>
            <a:ext cx="502920" cy="502920"/>
          </a:xfrm>
          <a:prstGeom prst="rect">
            <a:avLst/>
          </a:prstGeom>
        </p:spPr>
      </p:pic>
      <p:sp>
        <p:nvSpPr>
          <p:cNvPr id="983" name="Label-ArrowUp"/>
          <p:cNvSpPr/>
          <p:nvPr/>
        </p:nvSpPr>
        <p:spPr>
          <a:xfrm>
            <a:off x="8302752" y="3778819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Arrow Up</a:t>
            </a:r>
          </a:p>
        </p:txBody>
      </p:sp>
      <p:pic>
        <p:nvPicPr>
          <p:cNvPr id="984" name="Icon-ExternalLink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73284" y="3138739"/>
            <a:ext cx="502920" cy="502920"/>
          </a:xfrm>
          <a:prstGeom prst="rect">
            <a:avLst/>
          </a:prstGeom>
        </p:spPr>
      </p:pic>
      <p:sp>
        <p:nvSpPr>
          <p:cNvPr id="985" name="Label-ExternalLink"/>
          <p:cNvSpPr/>
          <p:nvPr/>
        </p:nvSpPr>
        <p:spPr>
          <a:xfrm>
            <a:off x="9784080" y="3778819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External Link</a:t>
            </a:r>
          </a:p>
        </p:txBody>
      </p:sp>
      <p:pic>
        <p:nvPicPr>
          <p:cNvPr id="986" name="Icon-FileText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5315" y="4464620"/>
            <a:ext cx="502920" cy="502920"/>
          </a:xfrm>
          <a:prstGeom prst="rect">
            <a:avLst/>
          </a:prstGeom>
        </p:spPr>
      </p:pic>
      <p:sp>
        <p:nvSpPr>
          <p:cNvPr id="987" name="Label-FileText"/>
          <p:cNvSpPr/>
          <p:nvPr/>
        </p:nvSpPr>
        <p:spPr>
          <a:xfrm>
            <a:off x="896111" y="5104700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File Text</a:t>
            </a:r>
          </a:p>
        </p:txBody>
      </p:sp>
      <p:pic>
        <p:nvPicPr>
          <p:cNvPr id="988" name="Icon-Link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66644" y="4464620"/>
            <a:ext cx="502920" cy="502920"/>
          </a:xfrm>
          <a:prstGeom prst="rect">
            <a:avLst/>
          </a:prstGeom>
        </p:spPr>
      </p:pic>
      <p:sp>
        <p:nvSpPr>
          <p:cNvPr id="989" name="Label-Link"/>
          <p:cNvSpPr/>
          <p:nvPr/>
        </p:nvSpPr>
        <p:spPr>
          <a:xfrm>
            <a:off x="2377439" y="5104700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Link</a:t>
            </a:r>
          </a:p>
        </p:txBody>
      </p:sp>
      <p:pic>
        <p:nvPicPr>
          <p:cNvPr id="990" name="Icon-User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47971" y="4464620"/>
            <a:ext cx="502920" cy="502920"/>
          </a:xfrm>
          <a:prstGeom prst="rect">
            <a:avLst/>
          </a:prstGeom>
        </p:spPr>
      </p:pic>
      <p:sp>
        <p:nvSpPr>
          <p:cNvPr id="991" name="Label-User"/>
          <p:cNvSpPr/>
          <p:nvPr/>
        </p:nvSpPr>
        <p:spPr>
          <a:xfrm>
            <a:off x="3858768" y="5104700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User</a:t>
            </a:r>
          </a:p>
        </p:txBody>
      </p:sp>
      <p:pic>
        <p:nvPicPr>
          <p:cNvPr id="992" name="Icon-Plus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29300" y="4464620"/>
            <a:ext cx="502920" cy="502920"/>
          </a:xfrm>
          <a:prstGeom prst="rect">
            <a:avLst/>
          </a:prstGeom>
        </p:spPr>
      </p:pic>
      <p:sp>
        <p:nvSpPr>
          <p:cNvPr id="993" name="Label-Plus"/>
          <p:cNvSpPr/>
          <p:nvPr/>
        </p:nvSpPr>
        <p:spPr>
          <a:xfrm>
            <a:off x="5340096" y="5104700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Plus</a:t>
            </a:r>
          </a:p>
        </p:txBody>
      </p:sp>
      <p:pic>
        <p:nvPicPr>
          <p:cNvPr id="994" name="Icon-Truck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10627" y="4464620"/>
            <a:ext cx="502920" cy="502920"/>
          </a:xfrm>
          <a:prstGeom prst="rect">
            <a:avLst/>
          </a:prstGeom>
        </p:spPr>
      </p:pic>
      <p:sp>
        <p:nvSpPr>
          <p:cNvPr id="995" name="Label-Truck"/>
          <p:cNvSpPr/>
          <p:nvPr/>
        </p:nvSpPr>
        <p:spPr>
          <a:xfrm>
            <a:off x="6821424" y="5104700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Truck</a:t>
            </a:r>
          </a:p>
        </p:txBody>
      </p:sp>
      <p:pic>
        <p:nvPicPr>
          <p:cNvPr id="996" name="Icon-RefreshCw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91956" y="4464620"/>
            <a:ext cx="502920" cy="502920"/>
          </a:xfrm>
          <a:prstGeom prst="rect">
            <a:avLst/>
          </a:prstGeom>
        </p:spPr>
      </p:pic>
      <p:sp>
        <p:nvSpPr>
          <p:cNvPr id="997" name="Label-RefreshCw"/>
          <p:cNvSpPr/>
          <p:nvPr/>
        </p:nvSpPr>
        <p:spPr>
          <a:xfrm>
            <a:off x="8302752" y="5104700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Refresh CW</a:t>
            </a:r>
          </a:p>
        </p:txBody>
      </p:sp>
      <p:pic>
        <p:nvPicPr>
          <p:cNvPr id="998" name="Icon-X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73284" y="4464620"/>
            <a:ext cx="502920" cy="502920"/>
          </a:xfrm>
          <a:prstGeom prst="rect">
            <a:avLst/>
          </a:prstGeom>
        </p:spPr>
      </p:pic>
      <p:sp>
        <p:nvSpPr>
          <p:cNvPr id="999" name="Label-X"/>
          <p:cNvSpPr/>
          <p:nvPr/>
        </p:nvSpPr>
        <p:spPr>
          <a:xfrm>
            <a:off x="9784080" y="5104700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X / Close</a:t>
            </a:r>
          </a:p>
        </p:txBody>
      </p:sp>
      <p:sp>
        <p:nvSpPr>
          <p:cNvPr id="1000" name="IconsFootnote"/>
          <p:cNvSpPr/>
          <p:nvPr/>
        </p:nvSpPr>
        <p:spPr>
          <a:xfrm>
            <a:off x="731520" y="5836473"/>
            <a:ext cx="10698480" cy="25146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800" b="0" i="1" dirty="0">
                <a:solidFill>
                  <a:srgbClr val="7A7A7A"/>
                </a:solidFill>
                <a:latin typeface="Verdana"/>
              </a:rPr>
              <a:t>All icons from lucide.dev  ·  1.5px stroke  ·  stroke-based, never filled  ·  free to use without restriction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77044BB-5C14-A394-FA3A-36318DDD4EC1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/>
          <a:srcRect l="28686" r="28686"/>
          <a:stretch>
            <a:fillRect/>
          </a:stretch>
        </p:blipFill>
        <p:spPr>
          <a:prstGeom prst="rect">
            <a:avLst/>
          </a:prstGeom>
          <a:solidFill>
            <a:srgbClr val="1A1A1A">
              <a:alpha val="50000"/>
            </a:srgbClr>
          </a:solidFill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25CC52C-4543-029B-A989-2C029A24B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6A4790-E276-EB6A-4A8B-A235D9288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01  Introduction
02  Market Landscape
03  Our Approach
04  Next Steps</a:t>
            </a:r>
          </a:p>
        </p:txBody>
      </p:sp>
    </p:spTree>
    <p:extLst>
      <p:ext uri="{BB962C8B-B14F-4D97-AF65-F5344CB8AC3E}">
        <p14:creationId xmlns:p14="http://schemas.microsoft.com/office/powerpoint/2010/main" val="2007843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9CD2B6-52A5-0976-FB8E-C0DE085345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divider page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8F5FC01-49DB-DD33-99BD-A32F6E36E0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brief description for this section</a:t>
            </a:r>
          </a:p>
        </p:txBody>
      </p:sp>
    </p:spTree>
    <p:extLst>
      <p:ext uri="{BB962C8B-B14F-4D97-AF65-F5344CB8AC3E}">
        <p14:creationId xmlns:p14="http://schemas.microsoft.com/office/powerpoint/2010/main" val="3034810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8A48B2-E5AD-6D9D-AE16-831BDDFF18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Dividing Section Title over two lines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618516D-DE4C-68A7-A4C1-252736050D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brief description of this section</a:t>
            </a:r>
          </a:p>
        </p:txBody>
      </p:sp>
    </p:spTree>
    <p:extLst>
      <p:ext uri="{BB962C8B-B14F-4D97-AF65-F5344CB8AC3E}">
        <p14:creationId xmlns:p14="http://schemas.microsoft.com/office/powerpoint/2010/main" val="308182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1090E35-6F04-4662-06A1-D51FBB296680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/>
          <a:srcRect l="18202" r="18202"/>
          <a:stretch>
            <a:fillRect/>
          </a:stretch>
        </p:blipFill>
        <p:spPr>
          <a:xfrm>
            <a:off x="6584400" y="863532"/>
            <a:ext cx="4937760" cy="5171508"/>
          </a:xfrm>
          <a:prstGeom prst="rect">
            <a:avLst/>
          </a:prstGeom>
          <a:solidFill>
            <a:srgbClr val="1A1A1A">
              <a:alpha val="50000"/>
            </a:srgbClr>
          </a:solidFill>
          <a:ln>
            <a:noFill/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CFC382-83CA-5752-D401-10FFA89B729E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7366D3-56EF-3B4F-6948-C746AB5FF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5E75E-958A-46A0-E962-C961886941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70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B8F989F-142E-9F2F-652B-E87E485A3C96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/>
          <a:srcRect l="26181" r="26181"/>
          <a:stretch>
            <a:fillRect/>
          </a:stretch>
        </p:blipFill>
        <p:spPr>
          <a:prstGeom prst="rect">
            <a:avLst/>
          </a:prstGeom>
          <a:solidFill>
            <a:srgbClr val="1A1A1A">
              <a:alpha val="50000"/>
            </a:srgbClr>
          </a:solidFill>
          <a:ln>
            <a:noFill/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A61610C-EDA0-A73B-BEFD-123B7E2A5F80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141019F-A4DA-EC49-B857-49075EFBD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F822D03-03E5-D0D5-3D82-1238C57956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49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8E91D335-A0A7-4DA8-8637-F12794C5E4B8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/>
          <a:srcRect l="22000" r="22000"/>
          <a:stretch>
            <a:fillRect/>
          </a:stretch>
        </p:blipFill>
        <p:spPr>
          <a:prstGeom prst="rect">
            <a:avLst/>
          </a:prstGeom>
          <a:solidFill>
            <a:srgbClr val="1A1A1A">
              <a:alpha val="50000"/>
            </a:srgbClr>
          </a:solidFill>
          <a:ln>
            <a:noFill/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193C1B-DD64-380B-0F0E-A94C2281C0C7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C80800D-30C9-DEC4-E44F-B181601A0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4F307D-8E96-AD85-F3AA-8A7061091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080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FBDAE6-84F1-C230-3DAF-D0693086F2D9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F3C3A8F-16DD-818F-9612-70193AC94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1422DE-0135-F4B2-F8F3-662D601B319E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B36A194-DBDD-F69E-799E-76639E510D85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A9FE96B-8ED4-1C35-C897-C5E30ACA2AB9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580140C-F5C3-9BA5-FB5D-6CE0CF2CCC61}"/>
              </a:ext>
            </a:extLst>
          </p:cNvPr>
          <p:cNvSpPr>
            <a:spLocks noGrp="1"/>
          </p:cNvSpPr>
          <p:nvPr>
            <p:ph type="body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55886FB-0FD3-8674-FEC1-4F454FBFC553}"/>
              </a:ext>
            </a:extLst>
          </p:cNvPr>
          <p:cNvSpPr>
            <a:spLocks noGrp="1"/>
          </p:cNvSpPr>
          <p:nvPr>
            <p:ph type="body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D125C6E-1DBD-4011-01D3-CF8DC5D6131E}"/>
              </a:ext>
            </a:extLst>
          </p:cNvPr>
          <p:cNvSpPr>
            <a:spLocks noGrp="1"/>
          </p:cNvSpPr>
          <p:nvPr>
            <p:ph type="body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58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822960" y="2926080"/>
          <a:ext cx="4846320" cy="315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252633"/>
              </p:ext>
            </p:extLst>
          </p:nvPr>
        </p:nvGraphicFramePr>
        <p:xfrm>
          <a:off x="6492240" y="2926080"/>
          <a:ext cx="4846320" cy="315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anda Therapeutics">
      <a:dk1>
        <a:srgbClr val="0A0A0A"/>
      </a:dk1>
      <a:lt1>
        <a:srgbClr val="FBFBF4"/>
      </a:lt1>
      <a:dk2>
        <a:srgbClr val="141414"/>
      </a:dk2>
      <a:lt2>
        <a:srgbClr val="F0F0E8"/>
      </a:lt2>
      <a:accent1>
        <a:srgbClr val="E07850"/>
      </a:accent1>
      <a:accent2>
        <a:srgbClr val="4A90A4"/>
      </a:accent2>
      <a:accent3>
        <a:srgbClr val="542988"/>
      </a:accent3>
      <a:accent4>
        <a:srgbClr val="E31B23"/>
      </a:accent4>
      <a:accent5>
        <a:srgbClr val="F8981D"/>
      </a:accent5>
      <a:accent6>
        <a:srgbClr val="81C784"/>
      </a:accent6>
      <a:hlink>
        <a:srgbClr val="E07850"/>
      </a:hlink>
      <a:folHlink>
        <a:srgbClr val="C96840"/>
      </a:folHlink>
    </a:clrScheme>
    <a:fontScheme name="Oranda Therapeutics">
      <a:majorFont>
        <a:latin typeface="Georg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211</Words>
  <Application>Microsoft Macintosh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Georgia</vt:lpstr>
      <vt:lpstr>Verdana</vt:lpstr>
      <vt:lpstr>Office Theme</vt:lpstr>
      <vt:lpstr>Presentation Title</vt:lpstr>
      <vt:lpstr>Agenda</vt:lpstr>
      <vt:lpstr>Section divider page</vt:lpstr>
      <vt:lpstr>Dividing Section Title over two lines</vt:lpstr>
      <vt:lpstr>Content Slide Title</vt:lpstr>
      <vt:lpstr>PowerPoint Presentation</vt:lpstr>
      <vt:lpstr>Content Slide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Nick Thompson</cp:lastModifiedBy>
  <cp:revision>80</cp:revision>
  <dcterms:created xsi:type="dcterms:W3CDTF">2013-01-27T09:14:16Z</dcterms:created>
  <dcterms:modified xsi:type="dcterms:W3CDTF">2026-04-27T08:32:35Z</dcterms:modified>
  <cp:category/>
</cp:coreProperties>
</file>